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16" r:id="rId2"/>
    <p:sldId id="353" r:id="rId3"/>
    <p:sldId id="319" r:id="rId4"/>
    <p:sldId id="354" r:id="rId5"/>
    <p:sldId id="355" r:id="rId6"/>
    <p:sldId id="356" r:id="rId7"/>
    <p:sldId id="335" r:id="rId8"/>
    <p:sldId id="323" r:id="rId9"/>
    <p:sldId id="336" r:id="rId10"/>
    <p:sldId id="290" r:id="rId11"/>
    <p:sldId id="351" r:id="rId12"/>
    <p:sldId id="34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3FF"/>
    <a:srgbClr val="3F629F"/>
    <a:srgbClr val="E82445"/>
    <a:srgbClr val="9DC3E6"/>
    <a:srgbClr val="A31E33"/>
    <a:srgbClr val="A31F33"/>
    <a:srgbClr val="CCA500"/>
    <a:srgbClr val="FFCC00"/>
    <a:srgbClr val="B10202"/>
    <a:srgbClr val="1314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888358-65B6-4ADD-B524-71ACA7C51147}" v="22" dt="2022-10-27T09:59:10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 autoAdjust="0"/>
    <p:restoredTop sz="95918" autoAdjust="0"/>
  </p:normalViewPr>
  <p:slideViewPr>
    <p:cSldViewPr snapToGrid="0">
      <p:cViewPr varScale="1">
        <p:scale>
          <a:sx n="83" d="100"/>
          <a:sy n="83" d="100"/>
        </p:scale>
        <p:origin x="9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to Maragno" userId="1bb0da70-5954-4243-9427-89783dba4e12" providerId="ADAL" clId="{E5EF6AF4-8059-46C4-9DB5-259418D048FF}"/>
    <pc:docChg chg="undo custSel delSld modSld">
      <pc:chgData name="Donato Maragno" userId="1bb0da70-5954-4243-9427-89783dba4e12" providerId="ADAL" clId="{E5EF6AF4-8059-46C4-9DB5-259418D048FF}" dt="2022-04-01T19:24:22.694" v="55" actId="47"/>
      <pc:docMkLst>
        <pc:docMk/>
      </pc:docMkLst>
      <pc:sldChg chg="del mod modShow">
        <pc:chgData name="Donato Maragno" userId="1bb0da70-5954-4243-9427-89783dba4e12" providerId="ADAL" clId="{E5EF6AF4-8059-46C4-9DB5-259418D048FF}" dt="2022-04-01T19:24:16.930" v="52" actId="47"/>
        <pc:sldMkLst>
          <pc:docMk/>
          <pc:sldMk cId="3512673455" sldId="265"/>
        </pc:sldMkLst>
      </pc:sldChg>
      <pc:sldChg chg="addSp delSp modSp mod">
        <pc:chgData name="Donato Maragno" userId="1bb0da70-5954-4243-9427-89783dba4e12" providerId="ADAL" clId="{E5EF6AF4-8059-46C4-9DB5-259418D048FF}" dt="2022-03-31T15:01:20.286" v="49" actId="20577"/>
        <pc:sldMkLst>
          <pc:docMk/>
          <pc:sldMk cId="2179203956" sldId="316"/>
        </pc:sldMkLst>
        <pc:spChg chg="add del mod">
          <ac:chgData name="Donato Maragno" userId="1bb0da70-5954-4243-9427-89783dba4e12" providerId="ADAL" clId="{E5EF6AF4-8059-46C4-9DB5-259418D048FF}" dt="2022-03-29T15:25:12.552" v="36" actId="478"/>
          <ac:spMkLst>
            <pc:docMk/>
            <pc:sldMk cId="2179203956" sldId="316"/>
            <ac:spMk id="10" creationId="{5B81DCEC-6E27-4431-B862-B9D1B80A1810}"/>
          </ac:spMkLst>
        </pc:spChg>
        <pc:spChg chg="mod">
          <ac:chgData name="Donato Maragno" userId="1bb0da70-5954-4243-9427-89783dba4e12" providerId="ADAL" clId="{E5EF6AF4-8059-46C4-9DB5-259418D048FF}" dt="2022-03-29T15:20:10.301" v="16"/>
          <ac:spMkLst>
            <pc:docMk/>
            <pc:sldMk cId="2179203956" sldId="316"/>
            <ac:spMk id="11" creationId="{523FC68B-9457-49F4-A4EA-E119FA535611}"/>
          </ac:spMkLst>
        </pc:spChg>
        <pc:spChg chg="mod">
          <ac:chgData name="Donato Maragno" userId="1bb0da70-5954-4243-9427-89783dba4e12" providerId="ADAL" clId="{E5EF6AF4-8059-46C4-9DB5-259418D048FF}" dt="2022-03-31T15:01:20.286" v="49" actId="20577"/>
          <ac:spMkLst>
            <pc:docMk/>
            <pc:sldMk cId="2179203956" sldId="316"/>
            <ac:spMk id="13" creationId="{DA541726-44C2-44B1-80A2-45DCB55B0796}"/>
          </ac:spMkLst>
        </pc:spChg>
      </pc:sldChg>
      <pc:sldChg chg="del mod modShow">
        <pc:chgData name="Donato Maragno" userId="1bb0da70-5954-4243-9427-89783dba4e12" providerId="ADAL" clId="{E5EF6AF4-8059-46C4-9DB5-259418D048FF}" dt="2022-04-01T19:24:17.780" v="53" actId="47"/>
        <pc:sldMkLst>
          <pc:docMk/>
          <pc:sldMk cId="2404670332" sldId="340"/>
        </pc:sldMkLst>
      </pc:sldChg>
      <pc:sldChg chg="del mod modShow">
        <pc:chgData name="Donato Maragno" userId="1bb0da70-5954-4243-9427-89783dba4e12" providerId="ADAL" clId="{E5EF6AF4-8059-46C4-9DB5-259418D048FF}" dt="2022-04-01T19:24:19.283" v="54" actId="47"/>
        <pc:sldMkLst>
          <pc:docMk/>
          <pc:sldMk cId="164341013" sldId="341"/>
        </pc:sldMkLst>
      </pc:sldChg>
      <pc:sldChg chg="addSp delSp del mod addAnim delAnim modShow">
        <pc:chgData name="Donato Maragno" userId="1bb0da70-5954-4243-9427-89783dba4e12" providerId="ADAL" clId="{E5EF6AF4-8059-46C4-9DB5-259418D048FF}" dt="2022-04-01T19:24:09.086" v="50" actId="47"/>
        <pc:sldMkLst>
          <pc:docMk/>
          <pc:sldMk cId="66542736" sldId="346"/>
        </pc:sldMkLst>
        <pc:picChg chg="add del">
          <ac:chgData name="Donato Maragno" userId="1bb0da70-5954-4243-9427-89783dba4e12" providerId="ADAL" clId="{E5EF6AF4-8059-46C4-9DB5-259418D048FF}" dt="2022-03-29T15:22:52.018" v="32" actId="478"/>
          <ac:picMkLst>
            <pc:docMk/>
            <pc:sldMk cId="66542736" sldId="346"/>
            <ac:picMk id="68" creationId="{FB46FA44-4B0F-7843-A3F8-7AA636ECFCC9}"/>
          </ac:picMkLst>
        </pc:picChg>
      </pc:sldChg>
      <pc:sldChg chg="addSp modSp mod">
        <pc:chgData name="Donato Maragno" userId="1bb0da70-5954-4243-9427-89783dba4e12" providerId="ADAL" clId="{E5EF6AF4-8059-46C4-9DB5-259418D048FF}" dt="2022-03-29T15:22:35.587" v="30" actId="1076"/>
        <pc:sldMkLst>
          <pc:docMk/>
          <pc:sldMk cId="2176098277" sldId="348"/>
        </pc:sldMkLst>
        <pc:spChg chg="mod">
          <ac:chgData name="Donato Maragno" userId="1bb0da70-5954-4243-9427-89783dba4e12" providerId="ADAL" clId="{E5EF6AF4-8059-46C4-9DB5-259418D048FF}" dt="2022-03-29T15:22:35.587" v="30" actId="1076"/>
          <ac:spMkLst>
            <pc:docMk/>
            <pc:sldMk cId="2176098277" sldId="348"/>
            <ac:spMk id="5" creationId="{F2F4E2D3-B1ED-A04C-AE31-CD4EFDDD74DE}"/>
          </ac:spMkLst>
        </pc:spChg>
        <pc:spChg chg="add mod">
          <ac:chgData name="Donato Maragno" userId="1bb0da70-5954-4243-9427-89783dba4e12" providerId="ADAL" clId="{E5EF6AF4-8059-46C4-9DB5-259418D048FF}" dt="2022-03-29T15:22:05.077" v="22"/>
          <ac:spMkLst>
            <pc:docMk/>
            <pc:sldMk cId="2176098277" sldId="348"/>
            <ac:spMk id="12" creationId="{C12A8728-EEB6-47BB-B237-937959E444E9}"/>
          </ac:spMkLst>
        </pc:spChg>
        <pc:spChg chg="add mod">
          <ac:chgData name="Donato Maragno" userId="1bb0da70-5954-4243-9427-89783dba4e12" providerId="ADAL" clId="{E5EF6AF4-8059-46C4-9DB5-259418D048FF}" dt="2022-03-29T15:22:05.077" v="22"/>
          <ac:spMkLst>
            <pc:docMk/>
            <pc:sldMk cId="2176098277" sldId="348"/>
            <ac:spMk id="14" creationId="{EF69B9D2-68B6-47E9-8920-FA02A4CA8B92}"/>
          </ac:spMkLst>
        </pc:spChg>
        <pc:spChg chg="add mod">
          <ac:chgData name="Donato Maragno" userId="1bb0da70-5954-4243-9427-89783dba4e12" providerId="ADAL" clId="{E5EF6AF4-8059-46C4-9DB5-259418D048FF}" dt="2022-03-29T15:22:05.077" v="22"/>
          <ac:spMkLst>
            <pc:docMk/>
            <pc:sldMk cId="2176098277" sldId="348"/>
            <ac:spMk id="15" creationId="{AF21AD16-8AC6-4759-8491-4FD83EE29948}"/>
          </ac:spMkLst>
        </pc:spChg>
        <pc:spChg chg="add mod">
          <ac:chgData name="Donato Maragno" userId="1bb0da70-5954-4243-9427-89783dba4e12" providerId="ADAL" clId="{E5EF6AF4-8059-46C4-9DB5-259418D048FF}" dt="2022-03-29T15:22:05.077" v="22"/>
          <ac:spMkLst>
            <pc:docMk/>
            <pc:sldMk cId="2176098277" sldId="348"/>
            <ac:spMk id="16" creationId="{BFA3AD24-D53F-4DFC-928E-36883CF4B6AE}"/>
          </ac:spMkLst>
        </pc:spChg>
        <pc:spChg chg="add mod">
          <ac:chgData name="Donato Maragno" userId="1bb0da70-5954-4243-9427-89783dba4e12" providerId="ADAL" clId="{E5EF6AF4-8059-46C4-9DB5-259418D048FF}" dt="2022-03-29T15:22:05.077" v="22"/>
          <ac:spMkLst>
            <pc:docMk/>
            <pc:sldMk cId="2176098277" sldId="348"/>
            <ac:spMk id="17" creationId="{78DE9042-9422-47B3-9E36-500765A67033}"/>
          </ac:spMkLst>
        </pc:spChg>
        <pc:spChg chg="mod">
          <ac:chgData name="Donato Maragno" userId="1bb0da70-5954-4243-9427-89783dba4e12" providerId="ADAL" clId="{E5EF6AF4-8059-46C4-9DB5-259418D048FF}" dt="2022-03-29T15:22:05.077" v="22"/>
          <ac:spMkLst>
            <pc:docMk/>
            <pc:sldMk cId="2176098277" sldId="348"/>
            <ac:spMk id="20" creationId="{E45F5B1A-BE68-42D9-ACF8-97E2B75D810C}"/>
          </ac:spMkLst>
        </pc:spChg>
        <pc:grpChg chg="add mod">
          <ac:chgData name="Donato Maragno" userId="1bb0da70-5954-4243-9427-89783dba4e12" providerId="ADAL" clId="{E5EF6AF4-8059-46C4-9DB5-259418D048FF}" dt="2022-03-29T15:22:32.962" v="29" actId="1076"/>
          <ac:grpSpMkLst>
            <pc:docMk/>
            <pc:sldMk cId="2176098277" sldId="348"/>
            <ac:grpSpMk id="2" creationId="{9CBE00C0-2DB5-4893-B5A3-F42DEA80B6BD}"/>
          </ac:grpSpMkLst>
        </pc:grpChg>
        <pc:grpChg chg="add mod">
          <ac:chgData name="Donato Maragno" userId="1bb0da70-5954-4243-9427-89783dba4e12" providerId="ADAL" clId="{E5EF6AF4-8059-46C4-9DB5-259418D048FF}" dt="2022-03-29T15:22:05.077" v="22"/>
          <ac:grpSpMkLst>
            <pc:docMk/>
            <pc:sldMk cId="2176098277" sldId="348"/>
            <ac:grpSpMk id="19" creationId="{4DBAF1E4-2004-46F9-A959-A2B5E7BFF2CA}"/>
          </ac:grpSpMkLst>
        </pc:grpChg>
        <pc:grpChg chg="add mod">
          <ac:chgData name="Donato Maragno" userId="1bb0da70-5954-4243-9427-89783dba4e12" providerId="ADAL" clId="{E5EF6AF4-8059-46C4-9DB5-259418D048FF}" dt="2022-03-29T15:22:05.077" v="22"/>
          <ac:grpSpMkLst>
            <pc:docMk/>
            <pc:sldMk cId="2176098277" sldId="348"/>
            <ac:grpSpMk id="22" creationId="{C91B2BA0-A760-4179-83E4-083E4A28848A}"/>
          </ac:grpSpMkLst>
        </pc:grpChg>
        <pc:picChg chg="add mod">
          <ac:chgData name="Donato Maragno" userId="1bb0da70-5954-4243-9427-89783dba4e12" providerId="ADAL" clId="{E5EF6AF4-8059-46C4-9DB5-259418D048FF}" dt="2022-03-29T15:22:05.077" v="22"/>
          <ac:picMkLst>
            <pc:docMk/>
            <pc:sldMk cId="2176098277" sldId="348"/>
            <ac:picMk id="7" creationId="{12061DDF-718C-4782-8277-7CB8BAAB750B}"/>
          </ac:picMkLst>
        </pc:picChg>
        <pc:picChg chg="mod">
          <ac:chgData name="Donato Maragno" userId="1bb0da70-5954-4243-9427-89783dba4e12" providerId="ADAL" clId="{E5EF6AF4-8059-46C4-9DB5-259418D048FF}" dt="2022-03-29T15:22:30.444" v="28" actId="164"/>
          <ac:picMkLst>
            <pc:docMk/>
            <pc:sldMk cId="2176098277" sldId="348"/>
            <ac:picMk id="8" creationId="{1C4FE5BC-141E-CC4A-B5DF-11AA5392355F}"/>
          </ac:picMkLst>
        </pc:picChg>
        <pc:picChg chg="mod">
          <ac:chgData name="Donato Maragno" userId="1bb0da70-5954-4243-9427-89783dba4e12" providerId="ADAL" clId="{E5EF6AF4-8059-46C4-9DB5-259418D048FF}" dt="2022-03-29T15:22:30.444" v="28" actId="164"/>
          <ac:picMkLst>
            <pc:docMk/>
            <pc:sldMk cId="2176098277" sldId="348"/>
            <ac:picMk id="9" creationId="{A091455A-2FBB-9B42-BB6F-AADB46091941}"/>
          </ac:picMkLst>
        </pc:picChg>
        <pc:picChg chg="add mod">
          <ac:chgData name="Donato Maragno" userId="1bb0da70-5954-4243-9427-89783dba4e12" providerId="ADAL" clId="{E5EF6AF4-8059-46C4-9DB5-259418D048FF}" dt="2022-03-29T15:22:05.077" v="22"/>
          <ac:picMkLst>
            <pc:docMk/>
            <pc:sldMk cId="2176098277" sldId="348"/>
            <ac:picMk id="10" creationId="{7F398872-D9AC-41FF-BA1D-BEA4D98C63E5}"/>
          </ac:picMkLst>
        </pc:picChg>
        <pc:picChg chg="add mod">
          <ac:chgData name="Donato Maragno" userId="1bb0da70-5954-4243-9427-89783dba4e12" providerId="ADAL" clId="{E5EF6AF4-8059-46C4-9DB5-259418D048FF}" dt="2022-03-29T15:22:05.077" v="22"/>
          <ac:picMkLst>
            <pc:docMk/>
            <pc:sldMk cId="2176098277" sldId="348"/>
            <ac:picMk id="11" creationId="{BF335A44-5CBF-4C00-99F7-93E3E58AEF29}"/>
          </ac:picMkLst>
        </pc:picChg>
        <pc:picChg chg="add mod">
          <ac:chgData name="Donato Maragno" userId="1bb0da70-5954-4243-9427-89783dba4e12" providerId="ADAL" clId="{E5EF6AF4-8059-46C4-9DB5-259418D048FF}" dt="2022-03-29T15:22:05.077" v="22"/>
          <ac:picMkLst>
            <pc:docMk/>
            <pc:sldMk cId="2176098277" sldId="348"/>
            <ac:picMk id="13" creationId="{7B377619-D79F-4F75-9AB5-076082234007}"/>
          </ac:picMkLst>
        </pc:picChg>
        <pc:picChg chg="add mod">
          <ac:chgData name="Donato Maragno" userId="1bb0da70-5954-4243-9427-89783dba4e12" providerId="ADAL" clId="{E5EF6AF4-8059-46C4-9DB5-259418D048FF}" dt="2022-03-29T15:22:05.077" v="22"/>
          <ac:picMkLst>
            <pc:docMk/>
            <pc:sldMk cId="2176098277" sldId="348"/>
            <ac:picMk id="18" creationId="{34C67930-41F8-468F-800F-469CB2CD22AD}"/>
          </ac:picMkLst>
        </pc:picChg>
        <pc:picChg chg="mod">
          <ac:chgData name="Donato Maragno" userId="1bb0da70-5954-4243-9427-89783dba4e12" providerId="ADAL" clId="{E5EF6AF4-8059-46C4-9DB5-259418D048FF}" dt="2022-03-29T15:22:05.077" v="22"/>
          <ac:picMkLst>
            <pc:docMk/>
            <pc:sldMk cId="2176098277" sldId="348"/>
            <ac:picMk id="21" creationId="{E0F10569-0F42-480F-B54A-F02CA0C10A8D}"/>
          </ac:picMkLst>
        </pc:picChg>
        <pc:picChg chg="mod">
          <ac:chgData name="Donato Maragno" userId="1bb0da70-5954-4243-9427-89783dba4e12" providerId="ADAL" clId="{E5EF6AF4-8059-46C4-9DB5-259418D048FF}" dt="2022-03-29T15:22:05.077" v="22"/>
          <ac:picMkLst>
            <pc:docMk/>
            <pc:sldMk cId="2176098277" sldId="348"/>
            <ac:picMk id="23" creationId="{AEA6A308-5FC4-42C0-8923-52F8FFB9B17B}"/>
          </ac:picMkLst>
        </pc:picChg>
        <pc:picChg chg="mod">
          <ac:chgData name="Donato Maragno" userId="1bb0da70-5954-4243-9427-89783dba4e12" providerId="ADAL" clId="{E5EF6AF4-8059-46C4-9DB5-259418D048FF}" dt="2022-03-29T15:22:05.077" v="22"/>
          <ac:picMkLst>
            <pc:docMk/>
            <pc:sldMk cId="2176098277" sldId="348"/>
            <ac:picMk id="24" creationId="{273232A4-4168-44ED-9923-FD186DEFCFDD}"/>
          </ac:picMkLst>
        </pc:picChg>
      </pc:sldChg>
      <pc:sldChg chg="del mod modShow">
        <pc:chgData name="Donato Maragno" userId="1bb0da70-5954-4243-9427-89783dba4e12" providerId="ADAL" clId="{E5EF6AF4-8059-46C4-9DB5-259418D048FF}" dt="2022-04-01T19:24:16.237" v="51" actId="47"/>
        <pc:sldMkLst>
          <pc:docMk/>
          <pc:sldMk cId="2174523181" sldId="351"/>
        </pc:sldMkLst>
      </pc:sldChg>
      <pc:sldChg chg="del mod modShow">
        <pc:chgData name="Donato Maragno" userId="1bb0da70-5954-4243-9427-89783dba4e12" providerId="ADAL" clId="{E5EF6AF4-8059-46C4-9DB5-259418D048FF}" dt="2022-04-01T19:24:22.694" v="55" actId="47"/>
        <pc:sldMkLst>
          <pc:docMk/>
          <pc:sldMk cId="3776455557" sldId="353"/>
        </pc:sldMkLst>
      </pc:sldChg>
    </pc:docChg>
  </pc:docChgLst>
  <pc:docChgLst>
    <pc:chgData name="Donato Maragno" userId="1bb0da70-5954-4243-9427-89783dba4e12" providerId="ADAL" clId="{69888358-65B6-4ADD-B524-71ACA7C51147}"/>
    <pc:docChg chg="undo custSel addSld delSld modSld">
      <pc:chgData name="Donato Maragno" userId="1bb0da70-5954-4243-9427-89783dba4e12" providerId="ADAL" clId="{69888358-65B6-4ADD-B524-71ACA7C51147}" dt="2022-10-27T10:00:30.587" v="119" actId="20577"/>
      <pc:docMkLst>
        <pc:docMk/>
      </pc:docMkLst>
      <pc:sldChg chg="addSp delSp modSp add mod">
        <pc:chgData name="Donato Maragno" userId="1bb0da70-5954-4243-9427-89783dba4e12" providerId="ADAL" clId="{69888358-65B6-4ADD-B524-71ACA7C51147}" dt="2022-10-27T09:59:04.539" v="106"/>
        <pc:sldMkLst>
          <pc:docMk/>
          <pc:sldMk cId="3092504207" sldId="290"/>
        </pc:sldMkLst>
        <pc:spChg chg="mod">
          <ac:chgData name="Donato Maragno" userId="1bb0da70-5954-4243-9427-89783dba4e12" providerId="ADAL" clId="{69888358-65B6-4ADD-B524-71ACA7C51147}" dt="2022-10-27T09:59:04.539" v="106"/>
          <ac:spMkLst>
            <pc:docMk/>
            <pc:sldMk cId="3092504207" sldId="290"/>
            <ac:spMk id="4" creationId="{7983DD6B-5CD8-C1D7-F0D2-F3C0E43A121A}"/>
          </ac:spMkLst>
        </pc:spChg>
        <pc:spChg chg="mod">
          <ac:chgData name="Donato Maragno" userId="1bb0da70-5954-4243-9427-89783dba4e12" providerId="ADAL" clId="{69888358-65B6-4ADD-B524-71ACA7C51147}" dt="2022-10-27T09:59:04.539" v="106"/>
          <ac:spMkLst>
            <pc:docMk/>
            <pc:sldMk cId="3092504207" sldId="290"/>
            <ac:spMk id="5" creationId="{9385EF3B-D7A0-31E8-FA08-F89701F80562}"/>
          </ac:spMkLst>
        </pc:spChg>
        <pc:spChg chg="mod">
          <ac:chgData name="Donato Maragno" userId="1bb0da70-5954-4243-9427-89783dba4e12" providerId="ADAL" clId="{69888358-65B6-4ADD-B524-71ACA7C51147}" dt="2022-10-27T09:59:04.539" v="106"/>
          <ac:spMkLst>
            <pc:docMk/>
            <pc:sldMk cId="3092504207" sldId="290"/>
            <ac:spMk id="6" creationId="{4ECF22DA-3E7E-A384-2E39-C6E72EF4D4F3}"/>
          </ac:spMkLst>
        </pc:spChg>
        <pc:spChg chg="mod">
          <ac:chgData name="Donato Maragno" userId="1bb0da70-5954-4243-9427-89783dba4e12" providerId="ADAL" clId="{69888358-65B6-4ADD-B524-71ACA7C51147}" dt="2022-10-27T09:59:04.539" v="106"/>
          <ac:spMkLst>
            <pc:docMk/>
            <pc:sldMk cId="3092504207" sldId="290"/>
            <ac:spMk id="7" creationId="{A86CB072-6D82-BB1D-9166-38DFE3C26B13}"/>
          </ac:spMkLst>
        </pc:spChg>
        <pc:spChg chg="mod">
          <ac:chgData name="Donato Maragno" userId="1bb0da70-5954-4243-9427-89783dba4e12" providerId="ADAL" clId="{69888358-65B6-4ADD-B524-71ACA7C51147}" dt="2022-10-27T09:59:04.539" v="106"/>
          <ac:spMkLst>
            <pc:docMk/>
            <pc:sldMk cId="3092504207" sldId="290"/>
            <ac:spMk id="8" creationId="{78DE0D11-E5D2-1152-4269-DF1D2F0142C7}"/>
          </ac:spMkLst>
        </pc:spChg>
        <pc:spChg chg="mod">
          <ac:chgData name="Donato Maragno" userId="1bb0da70-5954-4243-9427-89783dba4e12" providerId="ADAL" clId="{69888358-65B6-4ADD-B524-71ACA7C51147}" dt="2022-10-27T09:59:04.539" v="106"/>
          <ac:spMkLst>
            <pc:docMk/>
            <pc:sldMk cId="3092504207" sldId="290"/>
            <ac:spMk id="9" creationId="{04AC2608-2D51-84DF-31AB-FEEF1A857135}"/>
          </ac:spMkLst>
        </pc:spChg>
        <pc:spChg chg="mod">
          <ac:chgData name="Donato Maragno" userId="1bb0da70-5954-4243-9427-89783dba4e12" providerId="ADAL" clId="{69888358-65B6-4ADD-B524-71ACA7C51147}" dt="2022-10-27T09:47:58.424" v="20" actId="14100"/>
          <ac:spMkLst>
            <pc:docMk/>
            <pc:sldMk cId="3092504207" sldId="290"/>
            <ac:spMk id="28" creationId="{26E11CF3-3F43-73CA-7DD8-F6934A645EE9}"/>
          </ac:spMkLst>
        </pc:spChg>
        <pc:grpChg chg="add mod">
          <ac:chgData name="Donato Maragno" userId="1bb0da70-5954-4243-9427-89783dba4e12" providerId="ADAL" clId="{69888358-65B6-4ADD-B524-71ACA7C51147}" dt="2022-10-27T09:59:04.539" v="106"/>
          <ac:grpSpMkLst>
            <pc:docMk/>
            <pc:sldMk cId="3092504207" sldId="290"/>
            <ac:grpSpMk id="3" creationId="{104A90F6-01BF-7969-9FB9-6A2044C79E87}"/>
          </ac:grpSpMkLst>
        </pc:grpChg>
        <pc:grpChg chg="del">
          <ac:chgData name="Donato Maragno" userId="1bb0da70-5954-4243-9427-89783dba4e12" providerId="ADAL" clId="{69888358-65B6-4ADD-B524-71ACA7C51147}" dt="2022-10-27T09:59:04.242" v="105" actId="478"/>
          <ac:grpSpMkLst>
            <pc:docMk/>
            <pc:sldMk cId="3092504207" sldId="290"/>
            <ac:grpSpMk id="33" creationId="{490DF914-7D20-BD80-0EF7-007A131FFBD4}"/>
          </ac:grpSpMkLst>
        </pc:grpChg>
        <pc:picChg chg="del">
          <ac:chgData name="Donato Maragno" userId="1bb0da70-5954-4243-9427-89783dba4e12" providerId="ADAL" clId="{69888358-65B6-4ADD-B524-71ACA7C51147}" dt="2022-10-27T09:47:14.521" v="8" actId="478"/>
          <ac:picMkLst>
            <pc:docMk/>
            <pc:sldMk cId="3092504207" sldId="290"/>
            <ac:picMk id="23" creationId="{4D29A5F4-917D-FA47-AE02-164A49E4B34D}"/>
          </ac:picMkLst>
        </pc:picChg>
        <pc:picChg chg="del">
          <ac:chgData name="Donato Maragno" userId="1bb0da70-5954-4243-9427-89783dba4e12" providerId="ADAL" clId="{69888358-65B6-4ADD-B524-71ACA7C51147}" dt="2022-10-27T09:47:16.230" v="9" actId="478"/>
          <ac:picMkLst>
            <pc:docMk/>
            <pc:sldMk cId="3092504207" sldId="290"/>
            <ac:picMk id="29" creationId="{720F960C-77A9-DD2B-D01B-9B7A667D88A8}"/>
          </ac:picMkLst>
        </pc:picChg>
      </pc:sldChg>
      <pc:sldChg chg="addSp delSp modSp del mod">
        <pc:chgData name="Donato Maragno" userId="1bb0da70-5954-4243-9427-89783dba4e12" providerId="ADAL" clId="{69888358-65B6-4ADD-B524-71ACA7C51147}" dt="2022-10-27T09:59:29.048" v="109" actId="47"/>
        <pc:sldMkLst>
          <pc:docMk/>
          <pc:sldMk cId="1771735489" sldId="319"/>
        </pc:sldMkLst>
        <pc:spChg chg="mod">
          <ac:chgData name="Donato Maragno" userId="1bb0da70-5954-4243-9427-89783dba4e12" providerId="ADAL" clId="{69888358-65B6-4ADD-B524-71ACA7C51147}" dt="2022-10-27T09:48:27.021" v="23"/>
          <ac:spMkLst>
            <pc:docMk/>
            <pc:sldMk cId="1771735489" sldId="319"/>
            <ac:spMk id="6" creationId="{2D4D63E0-8E75-7D87-1FE1-F1E77DAA61F8}"/>
          </ac:spMkLst>
        </pc:spChg>
        <pc:spChg chg="mod">
          <ac:chgData name="Donato Maragno" userId="1bb0da70-5954-4243-9427-89783dba4e12" providerId="ADAL" clId="{69888358-65B6-4ADD-B524-71ACA7C51147}" dt="2022-10-27T09:48:27.021" v="23"/>
          <ac:spMkLst>
            <pc:docMk/>
            <pc:sldMk cId="1771735489" sldId="319"/>
            <ac:spMk id="7" creationId="{6154FD4E-2798-2C33-6834-821FD45D155D}"/>
          </ac:spMkLst>
        </pc:spChg>
        <pc:spChg chg="mod">
          <ac:chgData name="Donato Maragno" userId="1bb0da70-5954-4243-9427-89783dba4e12" providerId="ADAL" clId="{69888358-65B6-4ADD-B524-71ACA7C51147}" dt="2022-10-27T09:48:27.021" v="23"/>
          <ac:spMkLst>
            <pc:docMk/>
            <pc:sldMk cId="1771735489" sldId="319"/>
            <ac:spMk id="8" creationId="{3C96947B-D6B1-D293-7C28-EDAB598F5543}"/>
          </ac:spMkLst>
        </pc:spChg>
        <pc:spChg chg="mod">
          <ac:chgData name="Donato Maragno" userId="1bb0da70-5954-4243-9427-89783dba4e12" providerId="ADAL" clId="{69888358-65B6-4ADD-B524-71ACA7C51147}" dt="2022-10-27T09:48:27.021" v="23"/>
          <ac:spMkLst>
            <pc:docMk/>
            <pc:sldMk cId="1771735489" sldId="319"/>
            <ac:spMk id="9" creationId="{92E08680-A513-ACD4-ECAB-69426F48E06B}"/>
          </ac:spMkLst>
        </pc:spChg>
        <pc:spChg chg="mod">
          <ac:chgData name="Donato Maragno" userId="1bb0da70-5954-4243-9427-89783dba4e12" providerId="ADAL" clId="{69888358-65B6-4ADD-B524-71ACA7C51147}" dt="2022-10-27T09:48:27.021" v="23"/>
          <ac:spMkLst>
            <pc:docMk/>
            <pc:sldMk cId="1771735489" sldId="319"/>
            <ac:spMk id="10" creationId="{2BD43C15-0143-0419-3B38-4FB40667872F}"/>
          </ac:spMkLst>
        </pc:spChg>
        <pc:spChg chg="mod">
          <ac:chgData name="Donato Maragno" userId="1bb0da70-5954-4243-9427-89783dba4e12" providerId="ADAL" clId="{69888358-65B6-4ADD-B524-71ACA7C51147}" dt="2022-10-27T09:48:27.021" v="23"/>
          <ac:spMkLst>
            <pc:docMk/>
            <pc:sldMk cId="1771735489" sldId="319"/>
            <ac:spMk id="11" creationId="{7833FA1F-176A-B00D-D3EC-1927C82BD9B1}"/>
          </ac:spMkLst>
        </pc:spChg>
        <pc:spChg chg="mod">
          <ac:chgData name="Donato Maragno" userId="1bb0da70-5954-4243-9427-89783dba4e12" providerId="ADAL" clId="{69888358-65B6-4ADD-B524-71ACA7C51147}" dt="2022-10-27T09:58:31.261" v="98"/>
          <ac:spMkLst>
            <pc:docMk/>
            <pc:sldMk cId="1771735489" sldId="319"/>
            <ac:spMk id="13" creationId="{B8A862ED-B33F-5EFC-39D0-A65AEE6B3BAB}"/>
          </ac:spMkLst>
        </pc:spChg>
        <pc:spChg chg="mod">
          <ac:chgData name="Donato Maragno" userId="1bb0da70-5954-4243-9427-89783dba4e12" providerId="ADAL" clId="{69888358-65B6-4ADD-B524-71ACA7C51147}" dt="2022-10-27T09:58:31.261" v="98"/>
          <ac:spMkLst>
            <pc:docMk/>
            <pc:sldMk cId="1771735489" sldId="319"/>
            <ac:spMk id="14" creationId="{BA7391E9-1B52-8DF5-3510-B2D89E6F4A86}"/>
          </ac:spMkLst>
        </pc:spChg>
        <pc:spChg chg="mod">
          <ac:chgData name="Donato Maragno" userId="1bb0da70-5954-4243-9427-89783dba4e12" providerId="ADAL" clId="{69888358-65B6-4ADD-B524-71ACA7C51147}" dt="2022-10-27T09:58:31.261" v="98"/>
          <ac:spMkLst>
            <pc:docMk/>
            <pc:sldMk cId="1771735489" sldId="319"/>
            <ac:spMk id="15" creationId="{3C17AC26-2E73-5B42-FB3A-B998F8899532}"/>
          </ac:spMkLst>
        </pc:spChg>
        <pc:spChg chg="mod">
          <ac:chgData name="Donato Maragno" userId="1bb0da70-5954-4243-9427-89783dba4e12" providerId="ADAL" clId="{69888358-65B6-4ADD-B524-71ACA7C51147}" dt="2022-10-27T09:58:31.261" v="98"/>
          <ac:spMkLst>
            <pc:docMk/>
            <pc:sldMk cId="1771735489" sldId="319"/>
            <ac:spMk id="17" creationId="{B2CCAC0A-60E4-4BF2-FA1C-30F07B961A2E}"/>
          </ac:spMkLst>
        </pc:spChg>
        <pc:spChg chg="mod">
          <ac:chgData name="Donato Maragno" userId="1bb0da70-5954-4243-9427-89783dba4e12" providerId="ADAL" clId="{69888358-65B6-4ADD-B524-71ACA7C51147}" dt="2022-10-27T09:58:31.261" v="98"/>
          <ac:spMkLst>
            <pc:docMk/>
            <pc:sldMk cId="1771735489" sldId="319"/>
            <ac:spMk id="19" creationId="{817EE0DC-DC02-384C-9B6A-06D39A0DA383}"/>
          </ac:spMkLst>
        </pc:spChg>
        <pc:spChg chg="mod">
          <ac:chgData name="Donato Maragno" userId="1bb0da70-5954-4243-9427-89783dba4e12" providerId="ADAL" clId="{69888358-65B6-4ADD-B524-71ACA7C51147}" dt="2022-10-27T09:58:31.261" v="98"/>
          <ac:spMkLst>
            <pc:docMk/>
            <pc:sldMk cId="1771735489" sldId="319"/>
            <ac:spMk id="21" creationId="{1DE7314A-B258-7BE3-D9BC-4C5F2292DD21}"/>
          </ac:spMkLst>
        </pc:spChg>
        <pc:grpChg chg="add del mod">
          <ac:chgData name="Donato Maragno" userId="1bb0da70-5954-4243-9427-89783dba4e12" providerId="ADAL" clId="{69888358-65B6-4ADD-B524-71ACA7C51147}" dt="2022-10-27T09:58:30.995" v="97" actId="478"/>
          <ac:grpSpMkLst>
            <pc:docMk/>
            <pc:sldMk cId="1771735489" sldId="319"/>
            <ac:grpSpMk id="2" creationId="{8FFF3CA7-75AE-43AF-23D3-3A14A1BD89BE}"/>
          </ac:grpSpMkLst>
        </pc:grpChg>
        <pc:grpChg chg="add mod">
          <ac:chgData name="Donato Maragno" userId="1bb0da70-5954-4243-9427-89783dba4e12" providerId="ADAL" clId="{69888358-65B6-4ADD-B524-71ACA7C51147}" dt="2022-10-27T09:58:31.261" v="98"/>
          <ac:grpSpMkLst>
            <pc:docMk/>
            <pc:sldMk cId="1771735489" sldId="319"/>
            <ac:grpSpMk id="12" creationId="{E8ADA7E8-E585-994D-EB05-68879790E2B4}"/>
          </ac:grpSpMkLst>
        </pc:grpChg>
      </pc:sldChg>
      <pc:sldChg chg="del">
        <pc:chgData name="Donato Maragno" userId="1bb0da70-5954-4243-9427-89783dba4e12" providerId="ADAL" clId="{69888358-65B6-4ADD-B524-71ACA7C51147}" dt="2022-10-27T09:45:16.633" v="1" actId="47"/>
        <pc:sldMkLst>
          <pc:docMk/>
          <pc:sldMk cId="3489001496" sldId="322"/>
        </pc:sldMkLst>
      </pc:sldChg>
      <pc:sldChg chg="addSp delSp modSp mod">
        <pc:chgData name="Donato Maragno" userId="1bb0da70-5954-4243-9427-89783dba4e12" providerId="ADAL" clId="{69888358-65B6-4ADD-B524-71ACA7C51147}" dt="2022-10-27T10:00:18" v="115" actId="20577"/>
        <pc:sldMkLst>
          <pc:docMk/>
          <pc:sldMk cId="831144256" sldId="323"/>
        </pc:sldMkLst>
        <pc:spChg chg="mod">
          <ac:chgData name="Donato Maragno" userId="1bb0da70-5954-4243-9427-89783dba4e12" providerId="ADAL" clId="{69888358-65B6-4ADD-B524-71ACA7C51147}" dt="2022-10-27T09:48:31.701" v="25"/>
          <ac:spMkLst>
            <pc:docMk/>
            <pc:sldMk cId="831144256" sldId="323"/>
            <ac:spMk id="10" creationId="{D1A8229A-AD5F-740A-6D12-E61FDE3EC42A}"/>
          </ac:spMkLst>
        </pc:spChg>
        <pc:spChg chg="mod">
          <ac:chgData name="Donato Maragno" userId="1bb0da70-5954-4243-9427-89783dba4e12" providerId="ADAL" clId="{69888358-65B6-4ADD-B524-71ACA7C51147}" dt="2022-10-27T09:48:31.701" v="25"/>
          <ac:spMkLst>
            <pc:docMk/>
            <pc:sldMk cId="831144256" sldId="323"/>
            <ac:spMk id="11" creationId="{4B8C10A9-AE0D-04DB-AAF0-59B999419943}"/>
          </ac:spMkLst>
        </pc:spChg>
        <pc:spChg chg="mod">
          <ac:chgData name="Donato Maragno" userId="1bb0da70-5954-4243-9427-89783dba4e12" providerId="ADAL" clId="{69888358-65B6-4ADD-B524-71ACA7C51147}" dt="2022-10-27T09:48:31.701" v="25"/>
          <ac:spMkLst>
            <pc:docMk/>
            <pc:sldMk cId="831144256" sldId="323"/>
            <ac:spMk id="12" creationId="{BF507C5B-C406-7DF0-3E34-D94275E87638}"/>
          </ac:spMkLst>
        </pc:spChg>
        <pc:spChg chg="mod">
          <ac:chgData name="Donato Maragno" userId="1bb0da70-5954-4243-9427-89783dba4e12" providerId="ADAL" clId="{69888358-65B6-4ADD-B524-71ACA7C51147}" dt="2022-10-27T09:48:31.701" v="25"/>
          <ac:spMkLst>
            <pc:docMk/>
            <pc:sldMk cId="831144256" sldId="323"/>
            <ac:spMk id="13" creationId="{56C4C293-B938-24F2-41DE-52279A193C47}"/>
          </ac:spMkLst>
        </pc:spChg>
        <pc:spChg chg="mod">
          <ac:chgData name="Donato Maragno" userId="1bb0da70-5954-4243-9427-89783dba4e12" providerId="ADAL" clId="{69888358-65B6-4ADD-B524-71ACA7C51147}" dt="2022-10-27T09:48:31.701" v="25"/>
          <ac:spMkLst>
            <pc:docMk/>
            <pc:sldMk cId="831144256" sldId="323"/>
            <ac:spMk id="14" creationId="{45A1C979-0C7A-9311-F86D-466A4B638374}"/>
          </ac:spMkLst>
        </pc:spChg>
        <pc:spChg chg="mod">
          <ac:chgData name="Donato Maragno" userId="1bb0da70-5954-4243-9427-89783dba4e12" providerId="ADAL" clId="{69888358-65B6-4ADD-B524-71ACA7C51147}" dt="2022-10-27T09:48:31.701" v="25"/>
          <ac:spMkLst>
            <pc:docMk/>
            <pc:sldMk cId="831144256" sldId="323"/>
            <ac:spMk id="16" creationId="{012C618C-4C9F-DD50-1637-7A23C96F5122}"/>
          </ac:spMkLst>
        </pc:spChg>
        <pc:spChg chg="mod">
          <ac:chgData name="Donato Maragno" userId="1bb0da70-5954-4243-9427-89783dba4e12" providerId="ADAL" clId="{69888358-65B6-4ADD-B524-71ACA7C51147}" dt="2022-10-27T09:58:47.417" v="102"/>
          <ac:spMkLst>
            <pc:docMk/>
            <pc:sldMk cId="831144256" sldId="323"/>
            <ac:spMk id="19" creationId="{0E450838-D02C-EE92-9510-0FF99945889F}"/>
          </ac:spMkLst>
        </pc:spChg>
        <pc:spChg chg="mod">
          <ac:chgData name="Donato Maragno" userId="1bb0da70-5954-4243-9427-89783dba4e12" providerId="ADAL" clId="{69888358-65B6-4ADD-B524-71ACA7C51147}" dt="2022-10-27T09:58:47.417" v="102"/>
          <ac:spMkLst>
            <pc:docMk/>
            <pc:sldMk cId="831144256" sldId="323"/>
            <ac:spMk id="20" creationId="{D3DB04AB-5AAF-EC0E-7A5D-F0E508B12034}"/>
          </ac:spMkLst>
        </pc:spChg>
        <pc:spChg chg="mod">
          <ac:chgData name="Donato Maragno" userId="1bb0da70-5954-4243-9427-89783dba4e12" providerId="ADAL" clId="{69888358-65B6-4ADD-B524-71ACA7C51147}" dt="2022-10-27T09:58:47.417" v="102"/>
          <ac:spMkLst>
            <pc:docMk/>
            <pc:sldMk cId="831144256" sldId="323"/>
            <ac:spMk id="22" creationId="{EF80C6D9-03A9-E6A2-284F-86D6564B2B83}"/>
          </ac:spMkLst>
        </pc:spChg>
        <pc:spChg chg="mod">
          <ac:chgData name="Donato Maragno" userId="1bb0da70-5954-4243-9427-89783dba4e12" providerId="ADAL" clId="{69888358-65B6-4ADD-B524-71ACA7C51147}" dt="2022-10-27T09:58:47.417" v="102"/>
          <ac:spMkLst>
            <pc:docMk/>
            <pc:sldMk cId="831144256" sldId="323"/>
            <ac:spMk id="23" creationId="{A82BC7C9-1666-87A5-E988-A7C08E12AAC1}"/>
          </ac:spMkLst>
        </pc:spChg>
        <pc:spChg chg="mod">
          <ac:chgData name="Donato Maragno" userId="1bb0da70-5954-4243-9427-89783dba4e12" providerId="ADAL" clId="{69888358-65B6-4ADD-B524-71ACA7C51147}" dt="2022-10-27T09:58:47.417" v="102"/>
          <ac:spMkLst>
            <pc:docMk/>
            <pc:sldMk cId="831144256" sldId="323"/>
            <ac:spMk id="28" creationId="{DB11D123-E7CD-A328-DE6D-BB2AF3F09084}"/>
          </ac:spMkLst>
        </pc:spChg>
        <pc:spChg chg="mod">
          <ac:chgData name="Donato Maragno" userId="1bb0da70-5954-4243-9427-89783dba4e12" providerId="ADAL" clId="{69888358-65B6-4ADD-B524-71ACA7C51147}" dt="2022-10-27T10:00:18" v="115" actId="20577"/>
          <ac:spMkLst>
            <pc:docMk/>
            <pc:sldMk cId="831144256" sldId="323"/>
            <ac:spMk id="30" creationId="{293FB0C5-74FD-1B65-D8EF-B70A6690296D}"/>
          </ac:spMkLst>
        </pc:spChg>
        <pc:grpChg chg="add del mod">
          <ac:chgData name="Donato Maragno" userId="1bb0da70-5954-4243-9427-89783dba4e12" providerId="ADAL" clId="{69888358-65B6-4ADD-B524-71ACA7C51147}" dt="2022-10-27T09:58:47.167" v="101" actId="478"/>
          <ac:grpSpMkLst>
            <pc:docMk/>
            <pc:sldMk cId="831144256" sldId="323"/>
            <ac:grpSpMk id="9" creationId="{876706A6-E0DB-BDC5-BD60-391E9EB70FAC}"/>
          </ac:grpSpMkLst>
        </pc:grpChg>
        <pc:grpChg chg="add mod">
          <ac:chgData name="Donato Maragno" userId="1bb0da70-5954-4243-9427-89783dba4e12" providerId="ADAL" clId="{69888358-65B6-4ADD-B524-71ACA7C51147}" dt="2022-10-27T09:58:47.417" v="102"/>
          <ac:grpSpMkLst>
            <pc:docMk/>
            <pc:sldMk cId="831144256" sldId="323"/>
            <ac:grpSpMk id="18" creationId="{05B8E99C-DAA0-13C9-7C92-54F69F691C87}"/>
          </ac:grpSpMkLst>
        </pc:grpChg>
      </pc:sldChg>
      <pc:sldChg chg="del">
        <pc:chgData name="Donato Maragno" userId="1bb0da70-5954-4243-9427-89783dba4e12" providerId="ADAL" clId="{69888358-65B6-4ADD-B524-71ACA7C51147}" dt="2022-10-27T09:46:58.956" v="6" actId="47"/>
        <pc:sldMkLst>
          <pc:docMk/>
          <pc:sldMk cId="4079289685" sldId="324"/>
        </pc:sldMkLst>
      </pc:sldChg>
      <pc:sldChg chg="del">
        <pc:chgData name="Donato Maragno" userId="1bb0da70-5954-4243-9427-89783dba4e12" providerId="ADAL" clId="{69888358-65B6-4ADD-B524-71ACA7C51147}" dt="2022-10-27T09:49:24.138" v="41" actId="47"/>
        <pc:sldMkLst>
          <pc:docMk/>
          <pc:sldMk cId="1286436434" sldId="325"/>
        </pc:sldMkLst>
      </pc:sldChg>
      <pc:sldChg chg="addSp delSp modSp mod delAnim modAnim">
        <pc:chgData name="Donato Maragno" userId="1bb0da70-5954-4243-9427-89783dba4e12" providerId="ADAL" clId="{69888358-65B6-4ADD-B524-71ACA7C51147}" dt="2022-10-27T10:00:13.816" v="113" actId="20577"/>
        <pc:sldMkLst>
          <pc:docMk/>
          <pc:sldMk cId="2027931382" sldId="332"/>
        </pc:sldMkLst>
        <pc:spChg chg="add 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7" creationId="{9DE8B996-C79A-C0CE-A75A-65C8533D38A0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3" creationId="{58B5D79C-5795-15DD-2754-0D255E3F0077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6" creationId="{A6042B27-67A2-F307-8CDB-ADC198D31C70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7" creationId="{7003FDD5-E989-DB70-7786-BC2263EDCAF8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8" creationId="{F0DD23B0-55D1-0F84-97DF-EA6E2D336A46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9" creationId="{D254D41C-F7AB-FEFB-9A80-8E174BB852C0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20" creationId="{3C7B03B1-1CDE-F9EF-4B42-748A3575A3B3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22" creationId="{F4DEDD23-5BD4-B36E-7D05-AAF028D095F9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23" creationId="{6560A143-B5B3-20C0-1571-0D0E723886D9}"/>
          </ac:spMkLst>
        </pc:spChg>
        <pc:spChg chg="del">
          <ac:chgData name="Donato Maragno" userId="1bb0da70-5954-4243-9427-89783dba4e12" providerId="ADAL" clId="{69888358-65B6-4ADD-B524-71ACA7C51147}" dt="2022-10-27T09:46:35.950" v="2" actId="478"/>
          <ac:spMkLst>
            <pc:docMk/>
            <pc:sldMk cId="2027931382" sldId="332"/>
            <ac:spMk id="35" creationId="{CC89C273-B5E7-49B3-9EC9-4ED4BCC8D371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43" creationId="{D48963C4-6FA9-5061-FC24-D63E1E32A035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45" creationId="{4A58BADA-BBAC-C7B2-1EA8-39101D7954E2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46" creationId="{F7F9AAF7-384C-4DA8-0509-22062F2F0198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47" creationId="{0D1CCBB1-BDE4-1A5C-10CB-167D0F21EE6C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48" creationId="{2D613D15-4C4F-BA07-76C3-82DC74BFBA29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49" creationId="{182DAD85-763F-E43C-ADBC-D260CE2CFE54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50" creationId="{AF35A573-A3F7-ED6C-38D8-2E194581ABE6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51" creationId="{886DF993-42FA-A997-6FA1-6D9E757CD5E0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52" creationId="{F3536487-B2A2-AD57-80E1-FE1FFA57E312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54" creationId="{7D21C4F7-6AC3-3333-1145-97EC9AAE8A8E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55" creationId="{F614E5F7-E0A2-8809-CA3B-EF816679E460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57" creationId="{C4A4A309-2BFE-6B0F-0C53-6971BB9B0CD0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58" creationId="{89824D13-BF56-99D0-A87C-25ECB4CAA6AB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59" creationId="{CBD3EC38-3E21-AA0A-11E8-29AF388A7068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61" creationId="{FAEE5403-F576-599C-920A-FD61A1403670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62" creationId="{F7DD67A9-B32E-5FA1-0521-A11DF057EE95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63" creationId="{D489F94E-BE05-E605-EE8E-D2AF60F10A2D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64" creationId="{4CA3F653-26FA-5302-DE1C-C24A5F74AF2A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78" creationId="{4D542623-2846-BA77-B177-4A3C84614374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85" creationId="{11AD932D-6A16-E97A-9BAE-4E6BB86646D0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86" creationId="{5702215C-9051-B83D-1F66-D8F27B4145E9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88" creationId="{E571E302-B4F6-8142-F12C-DCB1111A3F9A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89" creationId="{48A92E0A-966F-C51E-BF4E-6B1AF6ECD08C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97" creationId="{99CAC1AB-D5A4-4073-44DF-1D621E32A215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98" creationId="{2E40DA1F-B8AD-14B7-7032-8CE424581CB3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00" creationId="{DE3B9178-DCFB-A930-A506-583BD21CA1D7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01" creationId="{16106E52-05C6-AEB4-9518-71384F82D9E5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03" creationId="{E398DD6B-406F-E059-9F9A-57F8FB0F4488}"/>
          </ac:spMkLst>
        </pc:spChg>
        <pc:spChg chg="del">
          <ac:chgData name="Donato Maragno" userId="1bb0da70-5954-4243-9427-89783dba4e12" providerId="ADAL" clId="{69888358-65B6-4ADD-B524-71ACA7C51147}" dt="2022-10-27T09:46:40.874" v="4" actId="478"/>
          <ac:spMkLst>
            <pc:docMk/>
            <pc:sldMk cId="2027931382" sldId="332"/>
            <ac:spMk id="109" creationId="{ECE5CED5-A800-481D-AE1F-998CC349E251}"/>
          </ac:spMkLst>
        </pc:spChg>
        <pc:spChg chg="del">
          <ac:chgData name="Donato Maragno" userId="1bb0da70-5954-4243-9427-89783dba4e12" providerId="ADAL" clId="{69888358-65B6-4ADD-B524-71ACA7C51147}" dt="2022-10-27T09:46:35.950" v="2" actId="478"/>
          <ac:spMkLst>
            <pc:docMk/>
            <pc:sldMk cId="2027931382" sldId="332"/>
            <ac:spMk id="110" creationId="{990E0BD8-DA7D-4D99-9605-146D472100F5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16" creationId="{2A17E62E-033F-F225-9CD2-8FD45FAD2E32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17" creationId="{0E1D524A-A875-B1B0-0865-11E2724CBC79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18" creationId="{C3EA3EA9-F604-BACE-D808-60F2D602B411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19" creationId="{122E1D46-8450-7232-96FD-393647E7E21F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20" creationId="{7A58589D-A836-945A-73E0-43D66CB4197A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26" creationId="{6B857F03-D158-73E7-BEB3-DE8113E0FFA9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93" creationId="{706C3028-6A77-0871-72E8-9547DEB0DE44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94" creationId="{7CFE4D47-79BB-A33C-8890-01793E0B81D5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95" creationId="{5B299E5A-3924-8C3B-FF47-A6AE6D469224}"/>
          </ac:spMkLst>
        </pc:spChg>
        <pc:spChg chg="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96" creationId="{C183320E-A982-23B8-7633-A294621E9EDD}"/>
          </ac:spMkLst>
        </pc:spChg>
        <pc:spChg chg="add 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197" creationId="{A45A0AFE-6B6A-F19A-FBAB-607FF275C014}"/>
          </ac:spMkLst>
        </pc:spChg>
        <pc:spChg chg="add 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200" creationId="{D212250A-B2B7-0C40-6843-1E6BFE0D0654}"/>
          </ac:spMkLst>
        </pc:spChg>
        <pc:spChg chg="add 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202" creationId="{F1E9AEE7-B693-8D9F-615E-6957E36800F0}"/>
          </ac:spMkLst>
        </pc:spChg>
        <pc:spChg chg="add mod">
          <ac:chgData name="Donato Maragno" userId="1bb0da70-5954-4243-9427-89783dba4e12" providerId="ADAL" clId="{69888358-65B6-4ADD-B524-71ACA7C51147}" dt="2022-10-27T09:46:36.291" v="3"/>
          <ac:spMkLst>
            <pc:docMk/>
            <pc:sldMk cId="2027931382" sldId="332"/>
            <ac:spMk id="203" creationId="{220AEC1C-BA67-AA09-E366-01E3F1B6BA59}"/>
          </ac:spMkLst>
        </pc:spChg>
        <pc:spChg chg="mod">
          <ac:chgData name="Donato Maragno" userId="1bb0da70-5954-4243-9427-89783dba4e12" providerId="ADAL" clId="{69888358-65B6-4ADD-B524-71ACA7C51147}" dt="2022-10-27T09:48:29.774" v="24"/>
          <ac:spMkLst>
            <pc:docMk/>
            <pc:sldMk cId="2027931382" sldId="332"/>
            <ac:spMk id="205" creationId="{0DBEB506-1895-9BB2-FA58-CD79DC357F7A}"/>
          </ac:spMkLst>
        </pc:spChg>
        <pc:spChg chg="mod">
          <ac:chgData name="Donato Maragno" userId="1bb0da70-5954-4243-9427-89783dba4e12" providerId="ADAL" clId="{69888358-65B6-4ADD-B524-71ACA7C51147}" dt="2022-10-27T09:48:29.774" v="24"/>
          <ac:spMkLst>
            <pc:docMk/>
            <pc:sldMk cId="2027931382" sldId="332"/>
            <ac:spMk id="206" creationId="{7955AD4C-9D24-B094-00E7-F27C294A3F23}"/>
          </ac:spMkLst>
        </pc:spChg>
        <pc:spChg chg="mod">
          <ac:chgData name="Donato Maragno" userId="1bb0da70-5954-4243-9427-89783dba4e12" providerId="ADAL" clId="{69888358-65B6-4ADD-B524-71ACA7C51147}" dt="2022-10-27T09:48:29.774" v="24"/>
          <ac:spMkLst>
            <pc:docMk/>
            <pc:sldMk cId="2027931382" sldId="332"/>
            <ac:spMk id="207" creationId="{C75B57DE-999D-89F6-0E80-C2187ECB8B76}"/>
          </ac:spMkLst>
        </pc:spChg>
        <pc:spChg chg="mod">
          <ac:chgData name="Donato Maragno" userId="1bb0da70-5954-4243-9427-89783dba4e12" providerId="ADAL" clId="{69888358-65B6-4ADD-B524-71ACA7C51147}" dt="2022-10-27T09:48:29.774" v="24"/>
          <ac:spMkLst>
            <pc:docMk/>
            <pc:sldMk cId="2027931382" sldId="332"/>
            <ac:spMk id="208" creationId="{68A054F8-11BF-E4D7-4F39-B79057209578}"/>
          </ac:spMkLst>
        </pc:spChg>
        <pc:spChg chg="mod">
          <ac:chgData name="Donato Maragno" userId="1bb0da70-5954-4243-9427-89783dba4e12" providerId="ADAL" clId="{69888358-65B6-4ADD-B524-71ACA7C51147}" dt="2022-10-27T09:48:29.774" v="24"/>
          <ac:spMkLst>
            <pc:docMk/>
            <pc:sldMk cId="2027931382" sldId="332"/>
            <ac:spMk id="209" creationId="{21929D1C-D134-D5D5-47A8-3330CF326BFF}"/>
          </ac:spMkLst>
        </pc:spChg>
        <pc:spChg chg="mod">
          <ac:chgData name="Donato Maragno" userId="1bb0da70-5954-4243-9427-89783dba4e12" providerId="ADAL" clId="{69888358-65B6-4ADD-B524-71ACA7C51147}" dt="2022-10-27T09:48:29.774" v="24"/>
          <ac:spMkLst>
            <pc:docMk/>
            <pc:sldMk cId="2027931382" sldId="332"/>
            <ac:spMk id="210" creationId="{6472A1F3-6554-EA12-A127-4FD3A9F28918}"/>
          </ac:spMkLst>
        </pc:spChg>
        <pc:spChg chg="mod">
          <ac:chgData name="Donato Maragno" userId="1bb0da70-5954-4243-9427-89783dba4e12" providerId="ADAL" clId="{69888358-65B6-4ADD-B524-71ACA7C51147}" dt="2022-10-27T09:58:42.303" v="100"/>
          <ac:spMkLst>
            <pc:docMk/>
            <pc:sldMk cId="2027931382" sldId="332"/>
            <ac:spMk id="212" creationId="{043BB4FE-4024-4EDE-8ACC-EB50EDD13D41}"/>
          </ac:spMkLst>
        </pc:spChg>
        <pc:spChg chg="mod">
          <ac:chgData name="Donato Maragno" userId="1bb0da70-5954-4243-9427-89783dba4e12" providerId="ADAL" clId="{69888358-65B6-4ADD-B524-71ACA7C51147}" dt="2022-10-27T09:58:42.303" v="100"/>
          <ac:spMkLst>
            <pc:docMk/>
            <pc:sldMk cId="2027931382" sldId="332"/>
            <ac:spMk id="213" creationId="{CA6514FA-01BE-D13E-288B-F9B49CB1C18A}"/>
          </ac:spMkLst>
        </pc:spChg>
        <pc:spChg chg="mod">
          <ac:chgData name="Donato Maragno" userId="1bb0da70-5954-4243-9427-89783dba4e12" providerId="ADAL" clId="{69888358-65B6-4ADD-B524-71ACA7C51147}" dt="2022-10-27T09:58:42.303" v="100"/>
          <ac:spMkLst>
            <pc:docMk/>
            <pc:sldMk cId="2027931382" sldId="332"/>
            <ac:spMk id="214" creationId="{55480B88-A052-628D-F6EB-534939B4C703}"/>
          </ac:spMkLst>
        </pc:spChg>
        <pc:spChg chg="mod">
          <ac:chgData name="Donato Maragno" userId="1bb0da70-5954-4243-9427-89783dba4e12" providerId="ADAL" clId="{69888358-65B6-4ADD-B524-71ACA7C51147}" dt="2022-10-27T09:58:42.303" v="100"/>
          <ac:spMkLst>
            <pc:docMk/>
            <pc:sldMk cId="2027931382" sldId="332"/>
            <ac:spMk id="215" creationId="{D0B339AA-8E0C-5C68-1992-0E2D4D52703F}"/>
          </ac:spMkLst>
        </pc:spChg>
        <pc:spChg chg="mod">
          <ac:chgData name="Donato Maragno" userId="1bb0da70-5954-4243-9427-89783dba4e12" providerId="ADAL" clId="{69888358-65B6-4ADD-B524-71ACA7C51147}" dt="2022-10-27T09:58:42.303" v="100"/>
          <ac:spMkLst>
            <pc:docMk/>
            <pc:sldMk cId="2027931382" sldId="332"/>
            <ac:spMk id="216" creationId="{54EB6571-2C86-C8BF-30C5-F2715CA27E63}"/>
          </ac:spMkLst>
        </pc:spChg>
        <pc:spChg chg="mod">
          <ac:chgData name="Donato Maragno" userId="1bb0da70-5954-4243-9427-89783dba4e12" providerId="ADAL" clId="{69888358-65B6-4ADD-B524-71ACA7C51147}" dt="2022-10-27T10:00:13.816" v="113" actId="20577"/>
          <ac:spMkLst>
            <pc:docMk/>
            <pc:sldMk cId="2027931382" sldId="332"/>
            <ac:spMk id="217" creationId="{1B7ABF56-2003-8083-F400-6D09CBDA0610}"/>
          </ac:spMkLst>
        </pc:spChg>
        <pc:grpChg chg="del">
          <ac:chgData name="Donato Maragno" userId="1bb0da70-5954-4243-9427-89783dba4e12" providerId="ADAL" clId="{69888358-65B6-4ADD-B524-71ACA7C51147}" dt="2022-10-27T09:46:35.950" v="2" actId="478"/>
          <ac:grpSpMkLst>
            <pc:docMk/>
            <pc:sldMk cId="2027931382" sldId="332"/>
            <ac:grpSpMk id="2" creationId="{2E064A3B-7A02-4DC6-9FD8-5582936F5DD2}"/>
          </ac:grpSpMkLst>
        </pc:grpChg>
        <pc:grpChg chg="del">
          <ac:chgData name="Donato Maragno" userId="1bb0da70-5954-4243-9427-89783dba4e12" providerId="ADAL" clId="{69888358-65B6-4ADD-B524-71ACA7C51147}" dt="2022-10-27T09:46:35.950" v="2" actId="478"/>
          <ac:grpSpMkLst>
            <pc:docMk/>
            <pc:sldMk cId="2027931382" sldId="332"/>
            <ac:grpSpMk id="6" creationId="{8E5364BE-3627-461E-B89E-6DEBE5163915}"/>
          </ac:grpSpMkLst>
        </pc:grpChg>
        <pc:grpChg chg="del">
          <ac:chgData name="Donato Maragno" userId="1bb0da70-5954-4243-9427-89783dba4e12" providerId="ADAL" clId="{69888358-65B6-4ADD-B524-71ACA7C51147}" dt="2022-10-27T09:46:35.950" v="2" actId="478"/>
          <ac:grpSpMkLst>
            <pc:docMk/>
            <pc:sldMk cId="2027931382" sldId="332"/>
            <ac:grpSpMk id="9" creationId="{3E768DF3-2CE7-43C9-8F92-DA8286810629}"/>
          </ac:grpSpMkLst>
        </pc:grpChg>
        <pc:grpChg chg="add 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10" creationId="{9AB4B7B7-B3DF-C06C-1FBB-2F59FD285A43}"/>
          </ac:grpSpMkLst>
        </pc:grpChg>
        <pc:grpChg chg="del">
          <ac:chgData name="Donato Maragno" userId="1bb0da70-5954-4243-9427-89783dba4e12" providerId="ADAL" clId="{69888358-65B6-4ADD-B524-71ACA7C51147}" dt="2022-10-27T09:46:35.950" v="2" actId="478"/>
          <ac:grpSpMkLst>
            <pc:docMk/>
            <pc:sldMk cId="2027931382" sldId="332"/>
            <ac:grpSpMk id="11" creationId="{85DF35D5-9712-440F-B61A-340EA9DC52EB}"/>
          </ac:grpSpMkLst>
        </pc:grpChg>
        <pc:grpChg chg="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15" creationId="{8CE51331-F038-E699-F7F0-D6F45EA80C3B}"/>
          </ac:grpSpMkLst>
        </pc:grpChg>
        <pc:grpChg chg="del">
          <ac:chgData name="Donato Maragno" userId="1bb0da70-5954-4243-9427-89783dba4e12" providerId="ADAL" clId="{69888358-65B6-4ADD-B524-71ACA7C51147}" dt="2022-10-27T09:46:35.950" v="2" actId="478"/>
          <ac:grpSpMkLst>
            <pc:docMk/>
            <pc:sldMk cId="2027931382" sldId="332"/>
            <ac:grpSpMk id="21" creationId="{F18A5AD7-8F35-43DD-8DD6-B4EE451C6E72}"/>
          </ac:grpSpMkLst>
        </pc:grpChg>
        <pc:grpChg chg="add 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42" creationId="{3D1351DC-E943-103F-5D58-FDF7EFD7EA60}"/>
          </ac:grpSpMkLst>
        </pc:grpChg>
        <pc:grpChg chg="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44" creationId="{3C695297-CA86-B63E-A085-0AAF6E6EE0EB}"/>
          </ac:grpSpMkLst>
        </pc:grpChg>
        <pc:grpChg chg="add 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76" creationId="{044527D4-29D8-6EC5-1895-09113B5A7B30}"/>
          </ac:grpSpMkLst>
        </pc:grpChg>
        <pc:grpChg chg="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79" creationId="{EB9B3606-1D8A-F9AE-F721-3135D3ED8F89}"/>
          </ac:grpSpMkLst>
        </pc:grpChg>
        <pc:grpChg chg="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80" creationId="{3F0457A7-9722-48D5-1538-41FF4604A24D}"/>
          </ac:grpSpMkLst>
        </pc:grpChg>
        <pc:grpChg chg="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82" creationId="{56C7CF27-F444-B3E8-4F72-2FBE0CA61CA5}"/>
          </ac:grpSpMkLst>
        </pc:grpChg>
        <pc:grpChg chg="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83" creationId="{9CCC4CEF-3130-4CF1-2129-30898809E6BD}"/>
          </ac:grpSpMkLst>
        </pc:grpChg>
        <pc:grpChg chg="add 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127" creationId="{E85FB04C-0833-AAC6-E544-6DF6F0F02BDE}"/>
          </ac:grpSpMkLst>
        </pc:grpChg>
        <pc:grpChg chg="mod">
          <ac:chgData name="Donato Maragno" userId="1bb0da70-5954-4243-9427-89783dba4e12" providerId="ADAL" clId="{69888358-65B6-4ADD-B524-71ACA7C51147}" dt="2022-10-27T09:46:36.291" v="3"/>
          <ac:grpSpMkLst>
            <pc:docMk/>
            <pc:sldMk cId="2027931382" sldId="332"/>
            <ac:grpSpMk id="192" creationId="{3213B5E2-BE4B-2A07-92D8-FFFA53FCD87D}"/>
          </ac:grpSpMkLst>
        </pc:grpChg>
        <pc:grpChg chg="add del mod">
          <ac:chgData name="Donato Maragno" userId="1bb0da70-5954-4243-9427-89783dba4e12" providerId="ADAL" clId="{69888358-65B6-4ADD-B524-71ACA7C51147}" dt="2022-10-27T09:58:41.990" v="99" actId="478"/>
          <ac:grpSpMkLst>
            <pc:docMk/>
            <pc:sldMk cId="2027931382" sldId="332"/>
            <ac:grpSpMk id="204" creationId="{B9230F3C-D0AF-F4BD-C804-345A9821471C}"/>
          </ac:grpSpMkLst>
        </pc:grpChg>
        <pc:grpChg chg="add mod">
          <ac:chgData name="Donato Maragno" userId="1bb0da70-5954-4243-9427-89783dba4e12" providerId="ADAL" clId="{69888358-65B6-4ADD-B524-71ACA7C51147}" dt="2022-10-27T09:58:42.303" v="100"/>
          <ac:grpSpMkLst>
            <pc:docMk/>
            <pc:sldMk cId="2027931382" sldId="332"/>
            <ac:grpSpMk id="211" creationId="{7E3FAA7B-FDB6-388C-A0BE-1301A47CF925}"/>
          </ac:grpSpMkLst>
        </pc:grpChg>
        <pc:grpChg chg="del">
          <ac:chgData name="Donato Maragno" userId="1bb0da70-5954-4243-9427-89783dba4e12" providerId="ADAL" clId="{69888358-65B6-4ADD-B524-71ACA7C51147}" dt="2022-10-27T09:46:35.950" v="2" actId="478"/>
          <ac:grpSpMkLst>
            <pc:docMk/>
            <pc:sldMk cId="2027931382" sldId="332"/>
            <ac:grpSpMk id="226" creationId="{FE918BCD-5E40-4973-9BCF-ED8763EEAA61}"/>
          </ac:grpSpMkLst>
        </pc:grpChg>
        <pc:picChg chg="add mod">
          <ac:chgData name="Donato Maragno" userId="1bb0da70-5954-4243-9427-89783dba4e12" providerId="ADAL" clId="{69888358-65B6-4ADD-B524-71ACA7C51147}" dt="2022-10-27T09:46:36.291" v="3"/>
          <ac:picMkLst>
            <pc:docMk/>
            <pc:sldMk cId="2027931382" sldId="332"/>
            <ac:picMk id="5" creationId="{42C0B043-C6C1-25B0-6032-9B6BA9102EE9}"/>
          </ac:picMkLst>
        </pc:picChg>
        <pc:picChg chg="add mod">
          <ac:chgData name="Donato Maragno" userId="1bb0da70-5954-4243-9427-89783dba4e12" providerId="ADAL" clId="{69888358-65B6-4ADD-B524-71ACA7C51147}" dt="2022-10-27T09:46:36.291" v="3"/>
          <ac:picMkLst>
            <pc:docMk/>
            <pc:sldMk cId="2027931382" sldId="332"/>
            <ac:picMk id="201" creationId="{7336610B-A497-C73C-F82F-D03497A9B2D5}"/>
          </ac:picMkLst>
        </pc:pic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24" creationId="{9254316E-BD1C-96E4-9547-924F50B46D8A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25" creationId="{E0B7AF0E-5618-D349-F9EB-889BB5EC67DE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29" creationId="{0EAE09D3-292D-99C4-478A-5DEFC2337D9B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30" creationId="{11F8ADE8-99F3-8536-EE89-B33CBB60FC86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31" creationId="{E9AF56A8-5339-4B14-8394-CECD96E76F80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32" creationId="{3E92B80F-2105-9E9A-B656-CF82CDE0AEBE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33" creationId="{92201921-1766-0B91-5FBC-E700A5856631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34" creationId="{348A0C7C-FFEB-4DFC-B987-BB7200D89C14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36" creationId="{4E02AA2C-173E-7160-0D4E-1D3473F363A9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37" creationId="{2E539A72-7D4D-2B7D-F217-87F1F09B9D23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38" creationId="{7731AD9F-03B0-4D45-BE25-C7BAE24EFF2F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39" creationId="{1CF564DF-0508-81D9-2BCA-16DF02A99467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40" creationId="{AC2EAA38-B33E-9CC8-5A9A-4D58D2D6FCF3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41" creationId="{1ABE10D1-6401-E274-AD75-D61C026FDF6E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53" creationId="{91CD6A34-BA54-4997-A4F8-3D6CA4229281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71" creationId="{63C60A75-1CB2-40B7-17B7-C135435B5B09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73" creationId="{47B15BDF-DD47-EF67-6AE4-60900BC4E82D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74" creationId="{07573C1F-6E18-41BC-AB76-9B77562AEBD2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75" creationId="{FEA15BC5-50AC-8E92-ADD7-A58B2475CB7F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77" creationId="{13610998-C981-4689-84A6-428965A07CB0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81" creationId="{55AB743A-747B-4890-A771-200D12FB1B40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84" creationId="{AF6571BD-3C56-4A40-AB40-2F22B84C6221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87" creationId="{D7C61172-09DB-4DC5-A1E7-C573DC8E9826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90" creationId="{4226D52B-BDCC-407B-8642-5BE8418D944B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91" creationId="{B42E6401-4C92-EB22-4450-F8FDF87A9DA8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92" creationId="{B815E53A-84D7-D158-E5CA-A6B52E291285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93" creationId="{FCBA2823-84ED-4A1F-901E-2C6DE5555989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94" creationId="{D835CBC6-C8F7-9DAD-9E52-AFCC7DB7ADC2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95" creationId="{398398BA-9363-E81B-C588-D912CA1A2BFA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96" creationId="{9B686A84-2C8C-4D03-90ED-BE1625072EF2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99" creationId="{0D836A21-FCBC-4BCC-AB64-1A40B96FE77A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102" creationId="{F4A26660-9C9F-4AAA-9FCF-C8706BC6736B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105" creationId="{509189C4-259A-4000-A753-6BB079F390B2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108" creationId="{84644481-F965-4863-B228-849922B40545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12" creationId="{DD2B20D2-AA88-01F1-1A72-3F1E597D3345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13" creationId="{7C2909B1-AB20-3FEF-32E8-3EED0D22F2E3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14" creationId="{C668C8A1-A36A-479E-7CC5-185BB9B83302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15" creationId="{C88FEFEA-65AF-0FBD-BD02-386F2D139B7F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21" creationId="{905EA7A9-1A08-526A-9670-25DD040D1699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22" creationId="{1AEDA6B9-0039-2A85-301C-AE582ADE5C87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23" creationId="{ED0B2444-4262-E35A-3CE1-71E2729D3EEB}"/>
          </ac:cxnSpMkLst>
        </pc:cxnChg>
        <pc:cxnChg chg="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24" creationId="{D28E5025-26EB-FD61-D233-9A4B5180BFEF}"/>
          </ac:cxnSpMkLst>
        </pc:cxnChg>
        <pc:cxnChg chg="add 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98" creationId="{F54445DA-2DC1-DA2E-9B7F-2360BE33607E}"/>
          </ac:cxnSpMkLst>
        </pc:cxnChg>
        <pc:cxnChg chg="add mod">
          <ac:chgData name="Donato Maragno" userId="1bb0da70-5954-4243-9427-89783dba4e12" providerId="ADAL" clId="{69888358-65B6-4ADD-B524-71ACA7C51147}" dt="2022-10-27T09:46:36.291" v="3"/>
          <ac:cxnSpMkLst>
            <pc:docMk/>
            <pc:sldMk cId="2027931382" sldId="332"/>
            <ac:cxnSpMk id="199" creationId="{0C338803-4A22-5FC5-ED8E-D22B0A33833C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266" creationId="{8CD6690A-4D57-4A27-9CD6-F019E3EB77F9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267" creationId="{CA47A67B-BAA4-4491-914B-807BD999FFAF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268" creationId="{488A0DFB-B816-4976-A92C-3A395A4AEE9E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286" creationId="{51ECC6A9-45A4-42B6-95BD-C4EA0696C1A7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287" creationId="{57039B0C-A228-4203-B6FF-DE5EF064B3ED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288" creationId="{FE9BB2BE-B4DD-4081-8F62-7250A249653B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296" creationId="{3BDAF8BB-78DA-46B2-AF0D-54D5F38EBEB6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297" creationId="{2CFB7E43-A283-425F-BFFB-74F28A679AD7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298" creationId="{89720763-C291-4A54-AFA3-A7AE0AF81F86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307" creationId="{B4F87456-5381-4991-8C2F-41D507F416A5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308" creationId="{3D73BADC-1FCA-4F18-A3ED-E796E579EE7F}"/>
          </ac:cxnSpMkLst>
        </pc:cxnChg>
        <pc:cxnChg chg="mod">
          <ac:chgData name="Donato Maragno" userId="1bb0da70-5954-4243-9427-89783dba4e12" providerId="ADAL" clId="{69888358-65B6-4ADD-B524-71ACA7C51147}" dt="2022-10-27T09:46:35.950" v="2" actId="478"/>
          <ac:cxnSpMkLst>
            <pc:docMk/>
            <pc:sldMk cId="2027931382" sldId="332"/>
            <ac:cxnSpMk id="309" creationId="{AEEC00C0-D7A4-4C95-AF53-042B28471F40}"/>
          </ac:cxnSpMkLst>
        </pc:cxnChg>
      </pc:sldChg>
      <pc:sldChg chg="addSp modSp mod">
        <pc:chgData name="Donato Maragno" userId="1bb0da70-5954-4243-9427-89783dba4e12" providerId="ADAL" clId="{69888358-65B6-4ADD-B524-71ACA7C51147}" dt="2022-10-27T10:00:09.458" v="111" actId="20577"/>
        <pc:sldMkLst>
          <pc:docMk/>
          <pc:sldMk cId="198049396" sldId="335"/>
        </pc:sldMkLst>
        <pc:spChg chg="mod">
          <ac:chgData name="Donato Maragno" userId="1bb0da70-5954-4243-9427-89783dba4e12" providerId="ADAL" clId="{69888358-65B6-4ADD-B524-71ACA7C51147}" dt="2022-10-27T09:48:17.327" v="21"/>
          <ac:spMkLst>
            <pc:docMk/>
            <pc:sldMk cId="198049396" sldId="335"/>
            <ac:spMk id="5" creationId="{47EBBD64-D0D1-8AEB-F7D9-5F5BDB0D2277}"/>
          </ac:spMkLst>
        </pc:spChg>
        <pc:spChg chg="mod">
          <ac:chgData name="Donato Maragno" userId="1bb0da70-5954-4243-9427-89783dba4e12" providerId="ADAL" clId="{69888358-65B6-4ADD-B524-71ACA7C51147}" dt="2022-10-27T09:48:17.327" v="21"/>
          <ac:spMkLst>
            <pc:docMk/>
            <pc:sldMk cId="198049396" sldId="335"/>
            <ac:spMk id="6" creationId="{7ECF4014-5D68-DE58-4983-F67FA4EF9F62}"/>
          </ac:spMkLst>
        </pc:spChg>
        <pc:spChg chg="mod">
          <ac:chgData name="Donato Maragno" userId="1bb0da70-5954-4243-9427-89783dba4e12" providerId="ADAL" clId="{69888358-65B6-4ADD-B524-71ACA7C51147}" dt="2022-10-27T09:48:17.327" v="21"/>
          <ac:spMkLst>
            <pc:docMk/>
            <pc:sldMk cId="198049396" sldId="335"/>
            <ac:spMk id="18" creationId="{6734A2D8-5182-275E-C0FA-3376AFE21A23}"/>
          </ac:spMkLst>
        </pc:spChg>
        <pc:spChg chg="mod">
          <ac:chgData name="Donato Maragno" userId="1bb0da70-5954-4243-9427-89783dba4e12" providerId="ADAL" clId="{69888358-65B6-4ADD-B524-71ACA7C51147}" dt="2022-10-27T09:48:17.327" v="21"/>
          <ac:spMkLst>
            <pc:docMk/>
            <pc:sldMk cId="198049396" sldId="335"/>
            <ac:spMk id="26" creationId="{174D28AF-04D5-226F-AF1E-94CECC2CFB2C}"/>
          </ac:spMkLst>
        </pc:spChg>
        <pc:spChg chg="mod">
          <ac:chgData name="Donato Maragno" userId="1bb0da70-5954-4243-9427-89783dba4e12" providerId="ADAL" clId="{69888358-65B6-4ADD-B524-71ACA7C51147}" dt="2022-10-27T09:58:21.675" v="96" actId="1076"/>
          <ac:spMkLst>
            <pc:docMk/>
            <pc:sldMk cId="198049396" sldId="335"/>
            <ac:spMk id="27" creationId="{0D6D706B-7447-9F75-533C-6701D73DD814}"/>
          </ac:spMkLst>
        </pc:spChg>
        <pc:spChg chg="mod">
          <ac:chgData name="Donato Maragno" userId="1bb0da70-5954-4243-9427-89783dba4e12" providerId="ADAL" clId="{69888358-65B6-4ADD-B524-71ACA7C51147}" dt="2022-10-27T10:00:09.458" v="111" actId="20577"/>
          <ac:spMkLst>
            <pc:docMk/>
            <pc:sldMk cId="198049396" sldId="335"/>
            <ac:spMk id="28" creationId="{31E1F090-D143-EDCD-2C8A-76A4F124EC75}"/>
          </ac:spMkLst>
        </pc:spChg>
        <pc:grpChg chg="add mod">
          <ac:chgData name="Donato Maragno" userId="1bb0da70-5954-4243-9427-89783dba4e12" providerId="ADAL" clId="{69888358-65B6-4ADD-B524-71ACA7C51147}" dt="2022-10-27T09:48:17.327" v="21"/>
          <ac:grpSpMkLst>
            <pc:docMk/>
            <pc:sldMk cId="198049396" sldId="335"/>
            <ac:grpSpMk id="3" creationId="{C06C2CE5-3DA5-95FB-B0C6-A6898D9E20F4}"/>
          </ac:grpSpMkLst>
        </pc:grpChg>
        <pc:picChg chg="mod">
          <ac:chgData name="Donato Maragno" userId="1bb0da70-5954-4243-9427-89783dba4e12" providerId="ADAL" clId="{69888358-65B6-4ADD-B524-71ACA7C51147}" dt="2022-10-27T09:48:22.941" v="22" actId="1076"/>
          <ac:picMkLst>
            <pc:docMk/>
            <pc:sldMk cId="198049396" sldId="335"/>
            <ac:picMk id="25" creationId="{DEDC2695-CFF8-DB43-9793-30DE22C607B6}"/>
          </ac:picMkLst>
        </pc:picChg>
      </pc:sldChg>
      <pc:sldChg chg="addSp delSp modSp mod">
        <pc:chgData name="Donato Maragno" userId="1bb0da70-5954-4243-9427-89783dba4e12" providerId="ADAL" clId="{69888358-65B6-4ADD-B524-71ACA7C51147}" dt="2022-10-27T10:00:22.893" v="117" actId="20577"/>
        <pc:sldMkLst>
          <pc:docMk/>
          <pc:sldMk cId="1372035537" sldId="336"/>
        </pc:sldMkLst>
        <pc:spChg chg="mod">
          <ac:chgData name="Donato Maragno" userId="1bb0da70-5954-4243-9427-89783dba4e12" providerId="ADAL" clId="{69888358-65B6-4ADD-B524-71ACA7C51147}" dt="2022-10-27T09:48:34.026" v="26"/>
          <ac:spMkLst>
            <pc:docMk/>
            <pc:sldMk cId="1372035537" sldId="336"/>
            <ac:spMk id="3" creationId="{315210C2-1265-0938-21F2-F702AC86DAE0}"/>
          </ac:spMkLst>
        </pc:spChg>
        <pc:spChg chg="mod">
          <ac:chgData name="Donato Maragno" userId="1bb0da70-5954-4243-9427-89783dba4e12" providerId="ADAL" clId="{69888358-65B6-4ADD-B524-71ACA7C51147}" dt="2022-10-27T09:48:34.026" v="26"/>
          <ac:spMkLst>
            <pc:docMk/>
            <pc:sldMk cId="1372035537" sldId="336"/>
            <ac:spMk id="4" creationId="{AB5EB9C2-AD9E-A548-569F-F309D7DF83E6}"/>
          </ac:spMkLst>
        </pc:spChg>
        <pc:spChg chg="mod">
          <ac:chgData name="Donato Maragno" userId="1bb0da70-5954-4243-9427-89783dba4e12" providerId="ADAL" clId="{69888358-65B6-4ADD-B524-71ACA7C51147}" dt="2022-10-27T09:48:34.026" v="26"/>
          <ac:spMkLst>
            <pc:docMk/>
            <pc:sldMk cId="1372035537" sldId="336"/>
            <ac:spMk id="5" creationId="{E3D6FA98-08B5-6C25-422B-1BC6E6EA9843}"/>
          </ac:spMkLst>
        </pc:spChg>
        <pc:spChg chg="mod">
          <ac:chgData name="Donato Maragno" userId="1bb0da70-5954-4243-9427-89783dba4e12" providerId="ADAL" clId="{69888358-65B6-4ADD-B524-71ACA7C51147}" dt="2022-10-27T09:48:34.026" v="26"/>
          <ac:spMkLst>
            <pc:docMk/>
            <pc:sldMk cId="1372035537" sldId="336"/>
            <ac:spMk id="6" creationId="{1661309D-094C-039B-D373-7D99E5B45B49}"/>
          </ac:spMkLst>
        </pc:spChg>
        <pc:spChg chg="mod">
          <ac:chgData name="Donato Maragno" userId="1bb0da70-5954-4243-9427-89783dba4e12" providerId="ADAL" clId="{69888358-65B6-4ADD-B524-71ACA7C51147}" dt="2022-10-27T09:48:34.026" v="26"/>
          <ac:spMkLst>
            <pc:docMk/>
            <pc:sldMk cId="1372035537" sldId="336"/>
            <ac:spMk id="7" creationId="{6BB04209-58D7-4C6D-E883-D13044192ADE}"/>
          </ac:spMkLst>
        </pc:spChg>
        <pc:spChg chg="mod">
          <ac:chgData name="Donato Maragno" userId="1bb0da70-5954-4243-9427-89783dba4e12" providerId="ADAL" clId="{69888358-65B6-4ADD-B524-71ACA7C51147}" dt="2022-10-27T09:48:34.026" v="26"/>
          <ac:spMkLst>
            <pc:docMk/>
            <pc:sldMk cId="1372035537" sldId="336"/>
            <ac:spMk id="8" creationId="{29BAF975-F00F-60B8-511D-DAB30BC944AC}"/>
          </ac:spMkLst>
        </pc:spChg>
        <pc:spChg chg="mod">
          <ac:chgData name="Donato Maragno" userId="1bb0da70-5954-4243-9427-89783dba4e12" providerId="ADAL" clId="{69888358-65B6-4ADD-B524-71ACA7C51147}" dt="2022-10-27T09:58:53.196" v="104"/>
          <ac:spMkLst>
            <pc:docMk/>
            <pc:sldMk cId="1372035537" sldId="336"/>
            <ac:spMk id="10" creationId="{F9CF9AFE-3DA1-7A85-A881-F1B861EE3D1D}"/>
          </ac:spMkLst>
        </pc:spChg>
        <pc:spChg chg="mod">
          <ac:chgData name="Donato Maragno" userId="1bb0da70-5954-4243-9427-89783dba4e12" providerId="ADAL" clId="{69888358-65B6-4ADD-B524-71ACA7C51147}" dt="2022-10-27T09:58:53.196" v="104"/>
          <ac:spMkLst>
            <pc:docMk/>
            <pc:sldMk cId="1372035537" sldId="336"/>
            <ac:spMk id="11" creationId="{74CA2C4F-E24C-DEAF-D192-0082A287C894}"/>
          </ac:spMkLst>
        </pc:spChg>
        <pc:spChg chg="mod">
          <ac:chgData name="Donato Maragno" userId="1bb0da70-5954-4243-9427-89783dba4e12" providerId="ADAL" clId="{69888358-65B6-4ADD-B524-71ACA7C51147}" dt="2022-10-27T09:58:53.196" v="104"/>
          <ac:spMkLst>
            <pc:docMk/>
            <pc:sldMk cId="1372035537" sldId="336"/>
            <ac:spMk id="12" creationId="{E5901C2D-0198-3DFE-0221-321E35928F27}"/>
          </ac:spMkLst>
        </pc:spChg>
        <pc:spChg chg="mod">
          <ac:chgData name="Donato Maragno" userId="1bb0da70-5954-4243-9427-89783dba4e12" providerId="ADAL" clId="{69888358-65B6-4ADD-B524-71ACA7C51147}" dt="2022-10-27T09:58:53.196" v="104"/>
          <ac:spMkLst>
            <pc:docMk/>
            <pc:sldMk cId="1372035537" sldId="336"/>
            <ac:spMk id="13" creationId="{33878F22-F75A-4C80-FAD0-BB2FC0F9151A}"/>
          </ac:spMkLst>
        </pc:spChg>
        <pc:spChg chg="mod">
          <ac:chgData name="Donato Maragno" userId="1bb0da70-5954-4243-9427-89783dba4e12" providerId="ADAL" clId="{69888358-65B6-4ADD-B524-71ACA7C51147}" dt="2022-10-27T09:58:53.196" v="104"/>
          <ac:spMkLst>
            <pc:docMk/>
            <pc:sldMk cId="1372035537" sldId="336"/>
            <ac:spMk id="14" creationId="{AC1E5DF5-17E7-4583-DBAF-8A2289F61524}"/>
          </ac:spMkLst>
        </pc:spChg>
        <pc:spChg chg="mod">
          <ac:chgData name="Donato Maragno" userId="1bb0da70-5954-4243-9427-89783dba4e12" providerId="ADAL" clId="{69888358-65B6-4ADD-B524-71ACA7C51147}" dt="2022-10-27T10:00:22.893" v="117" actId="20577"/>
          <ac:spMkLst>
            <pc:docMk/>
            <pc:sldMk cId="1372035537" sldId="336"/>
            <ac:spMk id="15" creationId="{3978BF3F-2219-6B14-8FC3-186B2765C081}"/>
          </ac:spMkLst>
        </pc:spChg>
        <pc:grpChg chg="add del mod">
          <ac:chgData name="Donato Maragno" userId="1bb0da70-5954-4243-9427-89783dba4e12" providerId="ADAL" clId="{69888358-65B6-4ADD-B524-71ACA7C51147}" dt="2022-10-27T09:58:52.930" v="103" actId="478"/>
          <ac:grpSpMkLst>
            <pc:docMk/>
            <pc:sldMk cId="1372035537" sldId="336"/>
            <ac:grpSpMk id="2" creationId="{98B94DB6-2D09-C8DB-EE6C-A268A83AEEAE}"/>
          </ac:grpSpMkLst>
        </pc:grpChg>
        <pc:grpChg chg="add mod">
          <ac:chgData name="Donato Maragno" userId="1bb0da70-5954-4243-9427-89783dba4e12" providerId="ADAL" clId="{69888358-65B6-4ADD-B524-71ACA7C51147}" dt="2022-10-27T09:58:53.196" v="104"/>
          <ac:grpSpMkLst>
            <pc:docMk/>
            <pc:sldMk cId="1372035537" sldId="336"/>
            <ac:grpSpMk id="9" creationId="{DE335710-56CD-8E8A-1E5D-2074D803696A}"/>
          </ac:grpSpMkLst>
        </pc:grpChg>
      </pc:sldChg>
      <pc:sldChg chg="del">
        <pc:chgData name="Donato Maragno" userId="1bb0da70-5954-4243-9427-89783dba4e12" providerId="ADAL" clId="{69888358-65B6-4ADD-B524-71ACA7C51147}" dt="2022-10-27T09:46:51.581" v="5" actId="47"/>
        <pc:sldMkLst>
          <pc:docMk/>
          <pc:sldMk cId="2038006451" sldId="337"/>
        </pc:sldMkLst>
      </pc:sldChg>
      <pc:sldChg chg="addSp delSp modSp mod addAnim delAnim modAnim">
        <pc:chgData name="Donato Maragno" userId="1bb0da70-5954-4243-9427-89783dba4e12" providerId="ADAL" clId="{69888358-65B6-4ADD-B524-71ACA7C51147}" dt="2022-10-27T10:00:30.587" v="119" actId="20577"/>
        <pc:sldMkLst>
          <pc:docMk/>
          <pc:sldMk cId="375190881" sldId="339"/>
        </pc:sldMkLst>
        <pc:spChg chg="mod">
          <ac:chgData name="Donato Maragno" userId="1bb0da70-5954-4243-9427-89783dba4e12" providerId="ADAL" clId="{69888358-65B6-4ADD-B524-71ACA7C51147}" dt="2022-10-27T09:48:36.799" v="27"/>
          <ac:spMkLst>
            <pc:docMk/>
            <pc:sldMk cId="375190881" sldId="339"/>
            <ac:spMk id="7" creationId="{5ECDB83B-E280-B90B-CE27-677048D1390E}"/>
          </ac:spMkLst>
        </pc:spChg>
        <pc:spChg chg="mod">
          <ac:chgData name="Donato Maragno" userId="1bb0da70-5954-4243-9427-89783dba4e12" providerId="ADAL" clId="{69888358-65B6-4ADD-B524-71ACA7C51147}" dt="2022-10-27T09:48:36.799" v="27"/>
          <ac:spMkLst>
            <pc:docMk/>
            <pc:sldMk cId="375190881" sldId="339"/>
            <ac:spMk id="8" creationId="{1E71D211-54F6-6855-1F3D-1B7DE64EE9FF}"/>
          </ac:spMkLst>
        </pc:spChg>
        <pc:spChg chg="mod">
          <ac:chgData name="Donato Maragno" userId="1bb0da70-5954-4243-9427-89783dba4e12" providerId="ADAL" clId="{69888358-65B6-4ADD-B524-71ACA7C51147}" dt="2022-10-27T09:48:36.799" v="27"/>
          <ac:spMkLst>
            <pc:docMk/>
            <pc:sldMk cId="375190881" sldId="339"/>
            <ac:spMk id="9" creationId="{44D021C5-B172-20FB-168A-8D1345D2DB79}"/>
          </ac:spMkLst>
        </pc:spChg>
        <pc:spChg chg="mod">
          <ac:chgData name="Donato Maragno" userId="1bb0da70-5954-4243-9427-89783dba4e12" providerId="ADAL" clId="{69888358-65B6-4ADD-B524-71ACA7C51147}" dt="2022-10-27T09:48:36.799" v="27"/>
          <ac:spMkLst>
            <pc:docMk/>
            <pc:sldMk cId="375190881" sldId="339"/>
            <ac:spMk id="10" creationId="{F0E14A89-22BA-E298-4307-9EE1E721F1D1}"/>
          </ac:spMkLst>
        </pc:spChg>
        <pc:spChg chg="mod">
          <ac:chgData name="Donato Maragno" userId="1bb0da70-5954-4243-9427-89783dba4e12" providerId="ADAL" clId="{69888358-65B6-4ADD-B524-71ACA7C51147}" dt="2022-10-27T09:48:36.799" v="27"/>
          <ac:spMkLst>
            <pc:docMk/>
            <pc:sldMk cId="375190881" sldId="339"/>
            <ac:spMk id="11" creationId="{0981710B-E5CD-41BC-1AE3-A5FD77CCBA23}"/>
          </ac:spMkLst>
        </pc:spChg>
        <pc:spChg chg="mod">
          <ac:chgData name="Donato Maragno" userId="1bb0da70-5954-4243-9427-89783dba4e12" providerId="ADAL" clId="{69888358-65B6-4ADD-B524-71ACA7C51147}" dt="2022-10-27T09:48:36.799" v="27"/>
          <ac:spMkLst>
            <pc:docMk/>
            <pc:sldMk cId="375190881" sldId="339"/>
            <ac:spMk id="12" creationId="{6CEA4B92-8A69-17D1-6B35-D8AA91E77D20}"/>
          </ac:spMkLst>
        </pc:spChg>
        <pc:spChg chg="mod">
          <ac:chgData name="Donato Maragno" userId="1bb0da70-5954-4243-9427-89783dba4e12" providerId="ADAL" clId="{69888358-65B6-4ADD-B524-71ACA7C51147}" dt="2022-10-27T09:59:10.088" v="108"/>
          <ac:spMkLst>
            <pc:docMk/>
            <pc:sldMk cId="375190881" sldId="339"/>
            <ac:spMk id="14" creationId="{C5CD7B40-3481-67BB-498B-4CCEE60ECF08}"/>
          </ac:spMkLst>
        </pc:spChg>
        <pc:spChg chg="mod">
          <ac:chgData name="Donato Maragno" userId="1bb0da70-5954-4243-9427-89783dba4e12" providerId="ADAL" clId="{69888358-65B6-4ADD-B524-71ACA7C51147}" dt="2022-10-27T09:59:10.088" v="108"/>
          <ac:spMkLst>
            <pc:docMk/>
            <pc:sldMk cId="375190881" sldId="339"/>
            <ac:spMk id="15" creationId="{32D3B692-0A39-F972-CA54-1D7148419A44}"/>
          </ac:spMkLst>
        </pc:spChg>
        <pc:spChg chg="mod">
          <ac:chgData name="Donato Maragno" userId="1bb0da70-5954-4243-9427-89783dba4e12" providerId="ADAL" clId="{69888358-65B6-4ADD-B524-71ACA7C51147}" dt="2022-10-27T09:59:10.088" v="108"/>
          <ac:spMkLst>
            <pc:docMk/>
            <pc:sldMk cId="375190881" sldId="339"/>
            <ac:spMk id="16" creationId="{4C6C1988-54DC-45E9-38EE-30662E2FD73A}"/>
          </ac:spMkLst>
        </pc:spChg>
        <pc:spChg chg="mod">
          <ac:chgData name="Donato Maragno" userId="1bb0da70-5954-4243-9427-89783dba4e12" providerId="ADAL" clId="{69888358-65B6-4ADD-B524-71ACA7C51147}" dt="2022-10-27T09:59:10.088" v="108"/>
          <ac:spMkLst>
            <pc:docMk/>
            <pc:sldMk cId="375190881" sldId="339"/>
            <ac:spMk id="17" creationId="{FA1EE731-ACA7-2812-7C1D-CC3FD3CAA968}"/>
          </ac:spMkLst>
        </pc:spChg>
        <pc:spChg chg="mod">
          <ac:chgData name="Donato Maragno" userId="1bb0da70-5954-4243-9427-89783dba4e12" providerId="ADAL" clId="{69888358-65B6-4ADD-B524-71ACA7C51147}" dt="2022-10-27T09:59:10.088" v="108"/>
          <ac:spMkLst>
            <pc:docMk/>
            <pc:sldMk cId="375190881" sldId="339"/>
            <ac:spMk id="18" creationId="{A9D5B381-FC50-9A22-03DB-9F8019852D0D}"/>
          </ac:spMkLst>
        </pc:spChg>
        <pc:spChg chg="mod">
          <ac:chgData name="Donato Maragno" userId="1bb0da70-5954-4243-9427-89783dba4e12" providerId="ADAL" clId="{69888358-65B6-4ADD-B524-71ACA7C51147}" dt="2022-10-27T10:00:30.587" v="119" actId="20577"/>
          <ac:spMkLst>
            <pc:docMk/>
            <pc:sldMk cId="375190881" sldId="339"/>
            <ac:spMk id="19" creationId="{6EFBFBA1-B33E-847D-A125-1D7F6CB16D91}"/>
          </ac:spMkLst>
        </pc:spChg>
        <pc:grpChg chg="add del mod">
          <ac:chgData name="Donato Maragno" userId="1bb0da70-5954-4243-9427-89783dba4e12" providerId="ADAL" clId="{69888358-65B6-4ADD-B524-71ACA7C51147}" dt="2022-10-27T09:59:09.776" v="107" actId="478"/>
          <ac:grpSpMkLst>
            <pc:docMk/>
            <pc:sldMk cId="375190881" sldId="339"/>
            <ac:grpSpMk id="6" creationId="{57286E1C-605E-7468-B06E-8329291EDF94}"/>
          </ac:grpSpMkLst>
        </pc:grpChg>
        <pc:grpChg chg="add mod">
          <ac:chgData name="Donato Maragno" userId="1bb0da70-5954-4243-9427-89783dba4e12" providerId="ADAL" clId="{69888358-65B6-4ADD-B524-71ACA7C51147}" dt="2022-10-27T09:59:10.088" v="108"/>
          <ac:grpSpMkLst>
            <pc:docMk/>
            <pc:sldMk cId="375190881" sldId="339"/>
            <ac:grpSpMk id="13" creationId="{A694CD79-268F-731C-19C7-2BEBE57ABDC9}"/>
          </ac:grpSpMkLst>
        </pc:grpChg>
        <pc:grpChg chg="del">
          <ac:chgData name="Donato Maragno" userId="1bb0da70-5954-4243-9427-89783dba4e12" providerId="ADAL" clId="{69888358-65B6-4ADD-B524-71ACA7C51147}" dt="2022-10-27T09:48:57.309" v="30" actId="478"/>
          <ac:grpSpMkLst>
            <pc:docMk/>
            <pc:sldMk cId="375190881" sldId="339"/>
            <ac:grpSpMk id="47" creationId="{25EABF63-4981-49F5-9794-D7238DA7AD40}"/>
          </ac:grpSpMkLst>
        </pc:grpChg>
        <pc:grpChg chg="del">
          <ac:chgData name="Donato Maragno" userId="1bb0da70-5954-4243-9427-89783dba4e12" providerId="ADAL" clId="{69888358-65B6-4ADD-B524-71ACA7C51147}" dt="2022-10-27T09:48:54.640" v="29" actId="478"/>
          <ac:grpSpMkLst>
            <pc:docMk/>
            <pc:sldMk cId="375190881" sldId="339"/>
            <ac:grpSpMk id="62" creationId="{00E66DA3-BDAF-497C-B109-D2BC17F84F56}"/>
          </ac:grpSpMkLst>
        </pc:grpChg>
        <pc:grpChg chg="del">
          <ac:chgData name="Donato Maragno" userId="1bb0da70-5954-4243-9427-89783dba4e12" providerId="ADAL" clId="{69888358-65B6-4ADD-B524-71ACA7C51147}" dt="2022-10-27T09:48:59.213" v="31" actId="478"/>
          <ac:grpSpMkLst>
            <pc:docMk/>
            <pc:sldMk cId="375190881" sldId="339"/>
            <ac:grpSpMk id="67" creationId="{0B1ACDFF-3835-4825-8669-CF56F26C00AA}"/>
          </ac:grpSpMkLst>
        </pc:grpChg>
        <pc:grpChg chg="mod">
          <ac:chgData name="Donato Maragno" userId="1bb0da70-5954-4243-9427-89783dba4e12" providerId="ADAL" clId="{69888358-65B6-4ADD-B524-71ACA7C51147}" dt="2022-10-27T09:49:17.260" v="39" actId="1076"/>
          <ac:grpSpMkLst>
            <pc:docMk/>
            <pc:sldMk cId="375190881" sldId="339"/>
            <ac:grpSpMk id="85" creationId="{12E77DD8-50F8-4F74-892A-78816C245982}"/>
          </ac:grpSpMkLst>
        </pc:grpChg>
        <pc:grpChg chg="add del mod">
          <ac:chgData name="Donato Maragno" userId="1bb0da70-5954-4243-9427-89783dba4e12" providerId="ADAL" clId="{69888358-65B6-4ADD-B524-71ACA7C51147}" dt="2022-10-27T09:49:18.666" v="40" actId="1076"/>
          <ac:grpSpMkLst>
            <pc:docMk/>
            <pc:sldMk cId="375190881" sldId="339"/>
            <ac:grpSpMk id="86" creationId="{5B076788-0C2D-47ED-AA03-93E903962F79}"/>
          </ac:grpSpMkLst>
        </pc:grpChg>
      </pc:sldChg>
      <pc:sldChg chg="del">
        <pc:chgData name="Donato Maragno" userId="1bb0da70-5954-4243-9427-89783dba4e12" providerId="ADAL" clId="{69888358-65B6-4ADD-B524-71ACA7C51147}" dt="2022-10-27T09:45:02.517" v="0" actId="47"/>
        <pc:sldMkLst>
          <pc:docMk/>
          <pc:sldMk cId="3600854867" sldId="347"/>
        </pc:sldMkLst>
      </pc:sldChg>
    </pc:docChg>
  </pc:docChgLst>
  <pc:docChgLst>
    <pc:chgData name="Donato Maragno" userId="1bb0da70-5954-4243-9427-89783dba4e12" providerId="ADAL" clId="{E44C9FAA-BF89-4BB8-AC18-4F90C0E3DF09}"/>
    <pc:docChg chg="undo custSel modSld">
      <pc:chgData name="Donato Maragno" userId="1bb0da70-5954-4243-9427-89783dba4e12" providerId="ADAL" clId="{E44C9FAA-BF89-4BB8-AC18-4F90C0E3DF09}" dt="2022-05-21T07:22:09.585" v="3" actId="1076"/>
      <pc:docMkLst>
        <pc:docMk/>
      </pc:docMkLst>
      <pc:sldChg chg="modSp mod">
        <pc:chgData name="Donato Maragno" userId="1bb0da70-5954-4243-9427-89783dba4e12" providerId="ADAL" clId="{E44C9FAA-BF89-4BB8-AC18-4F90C0E3DF09}" dt="2022-05-21T07:22:09.585" v="3" actId="1076"/>
        <pc:sldMkLst>
          <pc:docMk/>
          <pc:sldMk cId="375190881" sldId="339"/>
        </pc:sldMkLst>
        <pc:grpChg chg="mod">
          <ac:chgData name="Donato Maragno" userId="1bb0da70-5954-4243-9427-89783dba4e12" providerId="ADAL" clId="{E44C9FAA-BF89-4BB8-AC18-4F90C0E3DF09}" dt="2022-05-21T07:22:09.585" v="3" actId="1076"/>
          <ac:grpSpMkLst>
            <pc:docMk/>
            <pc:sldMk cId="375190881" sldId="339"/>
            <ac:grpSpMk id="85" creationId="{12E77DD8-50F8-4F74-892A-78816C245982}"/>
          </ac:grpSpMkLst>
        </pc:grpChg>
        <pc:grpChg chg="mod">
          <ac:chgData name="Donato Maragno" userId="1bb0da70-5954-4243-9427-89783dba4e12" providerId="ADAL" clId="{E44C9FAA-BF89-4BB8-AC18-4F90C0E3DF09}" dt="2022-05-21T07:22:08.777" v="2" actId="1076"/>
          <ac:grpSpMkLst>
            <pc:docMk/>
            <pc:sldMk cId="375190881" sldId="339"/>
            <ac:grpSpMk id="86" creationId="{5B076788-0C2D-47ED-AA03-93E903962F7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99BAD-3108-42A7-ABFC-7FF306847F85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AB4DB-A959-46B9-A1B5-BF41E8CA50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579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AB4DB-A959-46B9-A1B5-BF41E8CA50E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711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AB4DB-A959-46B9-A1B5-BF41E8CA50E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8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AB4DB-A959-46B9-A1B5-BF41E8CA50E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801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AB4DB-A959-46B9-A1B5-BF41E8CA50E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21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AB4DB-A959-46B9-A1B5-BF41E8CA50E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30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AB4DB-A959-46B9-A1B5-BF41E8CA50E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4424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AB4DB-A959-46B9-A1B5-BF41E8CA50E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5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850C5-D3B2-4C30-8C66-639A0A5B4DB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33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205A-BCF8-4CB9-AE90-E873C5203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F16B3E-108D-4EC5-8D93-6A43FCD9F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4DAE3-4147-4473-9F79-870A631C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18D11-BF10-402D-A546-BAAED2FE5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B96E5-AA26-4ADB-B526-412800FE7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28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70D8-84E8-4ED8-93FA-D1A52814E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4E18F0-23B2-4781-9556-84AA3231D1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4AD7B-4021-402C-81EF-1F26B8144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598B2-C493-4BF9-9FC0-843964A5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D2318-BE40-4D29-8ADD-838BFAC0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79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56E80-BEF3-4C64-B8F9-674420F58B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C4654-752E-44F7-927B-F7C1597B92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C42A5-9BE7-4EDD-BB6E-4BE5B600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ABA08-95D4-4260-953B-C17BCF9C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88030-0F78-4631-BCDF-DD523227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276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3C36-D47D-4AE8-8105-8E6D9A42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13BEA-65E7-4291-9AC6-B2EF7F8EC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1FED-4AB0-488A-9511-BC49DC9A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F3D8F-13C8-4044-8E18-83EE47B92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FA7EF-4E66-4B48-AAE6-028DF0D9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38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C7A6-7F11-42A0-9486-E36760285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5F5A4-2E79-4713-B667-3519D262A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4B395-4E4E-4C24-941A-6F1DA4E6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050C8-8E91-41CE-9F24-2B6DF2A91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32A23-360B-418F-B0B5-CEE00EA8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616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4AFF5-C0EB-477B-8C01-9EBDA89F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B794-E470-4EE2-B53C-BF4AE3A57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EACD4-A534-4ABB-8596-3A8DE9AD7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CA09B-D07A-496E-BD58-A1EB88D3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77612-538E-48F8-8B78-9BBE3315C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2250B-5C00-4B0E-933E-6D4B1317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319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E9A73-CE67-4361-A061-E6641FCB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104A6-8CD2-4F43-89AC-0FC167571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3B603-334F-49BA-A4CC-B94526870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668116-0950-4271-A3DA-EA8FA5071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52AC9D-C653-4445-8C8A-7BC2EACE04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E4495-E220-4616-8B9B-66AF5A6A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2B8C2-FA97-4757-938F-1BD3A9210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2DE5C-C856-4BD1-8AC6-43A38631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06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62CC3-54D1-4644-B2DE-9EC704C7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A2AF9-7912-4200-8F24-E281CD4FB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CEDD1-9D58-43F8-AC3B-91F03F61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75F4A-CAFE-41F5-8B02-4E8DCA78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146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5C9C32-8E5C-44ED-968D-BEE44B5D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308AA-8E99-422C-AE6C-F3F1ABA9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BAB24-2046-4308-8D06-C6B41272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93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DCBA-12C5-428A-B83A-F1F19335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415B-3B03-44EB-9742-C86153B55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1567F-D61A-4F66-9D79-1E98F61CC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8B81B-3B37-40E7-A048-8C689C589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E2E166-2911-46F9-9C14-DCB3ECCC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D195A-08A1-4BCA-AA04-CABDD630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3246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C3DD-5208-4933-A908-44B2D420E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813D3-6430-4CE0-A3E7-86C0141C84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4C270-2855-42AA-A300-3F7BDF9AB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B68E4A-0768-4188-A101-546B10E1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49DFC-81D5-4449-818B-D7A9890F6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35FBE-99DA-43D3-8915-8500F18F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6300E7-679C-4806-850F-CAF82965B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AF825-28EC-4611-BB22-4932F9F9A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1EA87-825D-414C-A27B-C91349187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ED273-1082-4AAB-8B3D-A73C5BE668CB}" type="datetimeFigureOut">
              <a:rPr lang="en-GB" smtClean="0"/>
              <a:t>14/12/2022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004C7-98B6-4B06-B9D3-F600BBEA1E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8C442-E91E-462A-AE15-E2387B9A7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B275A-030B-4315-9E79-B4FB8909D7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954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4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1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hyperlink" Target="https://github.com/hwiberg/OptiCL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mailto:d.maragno@uva.nl" TargetMode="External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openxmlformats.org/officeDocument/2006/relationships/hyperlink" Target="https://t.co/wvnVEZ1Pct" TargetMode="External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microsoft.com/office/2007/relationships/hdphoto" Target="../media/hdphoto7.wdp"/><Relationship Id="rId10" Type="http://schemas.microsoft.com/office/2007/relationships/hdphoto" Target="../media/hdphoto5.wdp"/><Relationship Id="rId4" Type="http://schemas.openxmlformats.org/officeDocument/2006/relationships/image" Target="../media/image23.jpe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pubsonline.informs.org/doi/10.1287/mnsc.2015.2363" TargetMode="External"/><Relationship Id="rId10" Type="http://schemas.microsoft.com/office/2007/relationships/hdphoto" Target="../media/hdphoto2.wdp"/><Relationship Id="rId4" Type="http://schemas.microsoft.com/office/2007/relationships/hdphoto" Target="../media/hdphoto3.wdp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microsoft.com/office/2007/relationships/hdphoto" Target="../media/hdphoto2.wdp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5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2.png"/><Relationship Id="rId8" Type="http://schemas.openxmlformats.org/officeDocument/2006/relationships/image" Target="../media/image37.png"/><Relationship Id="rId3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290.png"/><Relationship Id="rId21" Type="http://schemas.openxmlformats.org/officeDocument/2006/relationships/image" Target="../media/image78.png"/><Relationship Id="rId7" Type="http://schemas.openxmlformats.org/officeDocument/2006/relationships/image" Target="../media/image640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11" Type="http://schemas.openxmlformats.org/officeDocument/2006/relationships/image" Target="../media/image68.png"/><Relationship Id="rId24" Type="http://schemas.microsoft.com/office/2007/relationships/hdphoto" Target="../media/hdphoto2.wdp"/><Relationship Id="rId5" Type="http://schemas.openxmlformats.org/officeDocument/2006/relationships/image" Target="../media/image620.png"/><Relationship Id="rId15" Type="http://schemas.openxmlformats.org/officeDocument/2006/relationships/image" Target="../media/image72.png"/><Relationship Id="rId23" Type="http://schemas.openxmlformats.org/officeDocument/2006/relationships/image" Target="../media/image5.png"/><Relationship Id="rId10" Type="http://schemas.openxmlformats.org/officeDocument/2006/relationships/image" Target="../media/image67.png"/><Relationship Id="rId19" Type="http://schemas.openxmlformats.org/officeDocument/2006/relationships/image" Target="../media/image24.png"/><Relationship Id="rId4" Type="http://schemas.openxmlformats.org/officeDocument/2006/relationships/image" Target="../media/image610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Blue Purple Smoke Background HD Wallpaper Cellular Wallpapers | HD  Wallpapers | ID #62088">
            <a:extLst>
              <a:ext uri="{FF2B5EF4-FFF2-40B4-BE49-F238E27FC236}">
                <a16:creationId xmlns:a16="http://schemas.microsoft.com/office/drawing/2014/main" id="{F9B59D72-BB2B-F672-4693-A7D1C5B8A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23FC68B-9457-49F4-A4EA-E119FA535611}"/>
              </a:ext>
            </a:extLst>
          </p:cNvPr>
          <p:cNvSpPr txBox="1">
            <a:spLocks/>
          </p:cNvSpPr>
          <p:nvPr/>
        </p:nvSpPr>
        <p:spPr>
          <a:xfrm>
            <a:off x="0" y="1704144"/>
            <a:ext cx="12190476" cy="3181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with Constraint Learning LAB</a:t>
            </a:r>
          </a:p>
          <a:p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I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Speakers: Ilker Birbil &amp; Donato Maragno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Amsterdam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DB8C01F-BA77-C410-F2B4-E4D4D1573447}"/>
              </a:ext>
            </a:extLst>
          </p:cNvPr>
          <p:cNvGrpSpPr/>
          <p:nvPr/>
        </p:nvGrpSpPr>
        <p:grpSpPr>
          <a:xfrm>
            <a:off x="8211125" y="240908"/>
            <a:ext cx="3671601" cy="798183"/>
            <a:chOff x="-4980073" y="6197185"/>
            <a:chExt cx="3827411" cy="83205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52E676A-654B-C93A-43FD-E268DB57A8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roject Echoes : Project Echoes">
              <a:extLst>
                <a:ext uri="{FF2B5EF4-FFF2-40B4-BE49-F238E27FC236}">
                  <a16:creationId xmlns:a16="http://schemas.microsoft.com/office/drawing/2014/main" id="{BF9BBC85-580A-00B8-14A2-E03878FF0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AAAI 2023 Conference | Thirty-Seventh AAAI Conference on Artificial  Intelligence">
            <a:extLst>
              <a:ext uri="{FF2B5EF4-FFF2-40B4-BE49-F238E27FC236}">
                <a16:creationId xmlns:a16="http://schemas.microsoft.com/office/drawing/2014/main" id="{D98F0179-3879-CBC7-9083-19852C84CD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89"/>
          <a:stretch/>
        </p:blipFill>
        <p:spPr bwMode="auto">
          <a:xfrm>
            <a:off x="10947104" y="5911273"/>
            <a:ext cx="1244896" cy="94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5C35E-09FC-AA58-29B3-1CD562ED0966}"/>
              </a:ext>
            </a:extLst>
          </p:cNvPr>
          <p:cNvSpPr txBox="1"/>
          <p:nvPr/>
        </p:nvSpPr>
        <p:spPr>
          <a:xfrm>
            <a:off x="5141125" y="6384636"/>
            <a:ext cx="1908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+mj-lt"/>
              </a:rPr>
              <a:t>February 7, 2023</a:t>
            </a:r>
          </a:p>
        </p:txBody>
      </p:sp>
    </p:spTree>
    <p:extLst>
      <p:ext uri="{BB962C8B-B14F-4D97-AF65-F5344CB8AC3E}">
        <p14:creationId xmlns:p14="http://schemas.microsoft.com/office/powerpoint/2010/main" val="2179203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>
            <a:extLst>
              <a:ext uri="{FF2B5EF4-FFF2-40B4-BE49-F238E27FC236}">
                <a16:creationId xmlns:a16="http://schemas.microsoft.com/office/drawing/2014/main" id="{C92D1FF7-BD73-23E0-9F34-C9591A45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34" y="2224086"/>
            <a:ext cx="3744407" cy="36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42F7022-62B0-7AE0-9583-6E4B8885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33" y="2224086"/>
            <a:ext cx="3744407" cy="36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24EB1F7-042A-054B-89FE-B91C6385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32" y="2224086"/>
            <a:ext cx="3744406" cy="36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A5C9313-6B4E-89C8-B993-171547A7C93E}"/>
              </a:ext>
            </a:extLst>
          </p:cNvPr>
          <p:cNvSpPr/>
          <p:nvPr/>
        </p:nvSpPr>
        <p:spPr>
          <a:xfrm>
            <a:off x="185140" y="5916063"/>
            <a:ext cx="6385215" cy="2819401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E11CF3-3F43-73CA-7DD8-F6934A645EE9}"/>
              </a:ext>
            </a:extLst>
          </p:cNvPr>
          <p:cNvSpPr txBox="1"/>
          <p:nvPr/>
        </p:nvSpPr>
        <p:spPr>
          <a:xfrm>
            <a:off x="-1" y="-11253"/>
            <a:ext cx="513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verpass"/>
              </a:rPr>
              <a:t>Trust</a:t>
            </a: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GB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GB" sz="3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GB" sz="36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</a:p>
        </p:txBody>
      </p:sp>
      <p:pic>
        <p:nvPicPr>
          <p:cNvPr id="31" name="Picture 24">
            <a:extLst>
              <a:ext uri="{FF2B5EF4-FFF2-40B4-BE49-F238E27FC236}">
                <a16:creationId xmlns:a16="http://schemas.microsoft.com/office/drawing/2014/main" id="{20684A71-816E-DA80-DB09-358DBC2BF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33" y="2224087"/>
            <a:ext cx="3744406" cy="365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6">
            <a:extLst>
              <a:ext uri="{FF2B5EF4-FFF2-40B4-BE49-F238E27FC236}">
                <a16:creationId xmlns:a16="http://schemas.microsoft.com/office/drawing/2014/main" id="{03AE4080-8D72-D461-F4F9-2182B85D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31" y="2220165"/>
            <a:ext cx="3744407" cy="36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A23BF3-67F6-5073-C27A-CCFD8FAB10F1}"/>
                  </a:ext>
                </a:extLst>
              </p:cNvPr>
              <p:cNvSpPr txBox="1"/>
              <p:nvPr/>
            </p:nvSpPr>
            <p:spPr>
              <a:xfrm>
                <a:off x="-718354" y="851378"/>
                <a:ext cx="8461094" cy="982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𝐶𝐻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en-GB" sz="2000" b="1" i="1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it-IT" sz="2000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𝒙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it-IT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000" b="1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e>
                          </m:nary>
                          <m:r>
                            <a:rPr lang="en-GB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≥0,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=1,…, </m:t>
                          </m:r>
                          <m:r>
                            <a:rPr lang="it-IT" sz="2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A23BF3-67F6-5073-C27A-CCFD8FAB1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18354" y="851378"/>
                <a:ext cx="8461094" cy="9825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12DEB096-1989-7ED2-7EE7-387EB988A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11" y="2220165"/>
            <a:ext cx="3744406" cy="365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F2FF261-50D6-531C-EBC9-B53D6BC52CBA}"/>
              </a:ext>
            </a:extLst>
          </p:cNvPr>
          <p:cNvGrpSpPr/>
          <p:nvPr/>
        </p:nvGrpSpPr>
        <p:grpSpPr>
          <a:xfrm>
            <a:off x="168346" y="5453223"/>
            <a:ext cx="908467" cy="1012509"/>
            <a:chOff x="1228556" y="4283831"/>
            <a:chExt cx="1430667" cy="1457433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B49CF23-9A51-A744-658C-A9FA6E499D5B}"/>
                </a:ext>
              </a:extLst>
            </p:cNvPr>
            <p:cNvSpPr/>
            <p:nvPr/>
          </p:nvSpPr>
          <p:spPr>
            <a:xfrm>
              <a:off x="1950097" y="4283831"/>
              <a:ext cx="354563" cy="3545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0C95683-E361-7880-BDF9-1EC570170B75}"/>
                </a:ext>
              </a:extLst>
            </p:cNvPr>
            <p:cNvSpPr/>
            <p:nvPr/>
          </p:nvSpPr>
          <p:spPr>
            <a:xfrm>
              <a:off x="1600573" y="4815677"/>
              <a:ext cx="354563" cy="354563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E4D19C-9A72-785B-1515-F82726816D07}"/>
                </a:ext>
              </a:extLst>
            </p:cNvPr>
            <p:cNvSpPr/>
            <p:nvPr/>
          </p:nvSpPr>
          <p:spPr>
            <a:xfrm>
              <a:off x="2304660" y="4815676"/>
              <a:ext cx="354563" cy="354563"/>
            </a:xfrm>
            <a:prstGeom prst="ellipse">
              <a:avLst/>
            </a:prstGeom>
            <a:solidFill>
              <a:srgbClr val="FF00FF"/>
            </a:solidFill>
            <a:ln w="22225">
              <a:solidFill>
                <a:srgbClr val="410B1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29E003-B926-8014-04AD-2BBEDDFFE203}"/>
                </a:ext>
              </a:extLst>
            </p:cNvPr>
            <p:cNvSpPr/>
            <p:nvPr/>
          </p:nvSpPr>
          <p:spPr>
            <a:xfrm>
              <a:off x="1950097" y="5386701"/>
              <a:ext cx="354563" cy="354563"/>
            </a:xfrm>
            <a:prstGeom prst="ellipse">
              <a:avLst/>
            </a:prstGeom>
            <a:solidFill>
              <a:srgbClr val="43C1BD"/>
            </a:solidFill>
            <a:ln w="22225">
              <a:solidFill>
                <a:srgbClr val="410B1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672C812-75B8-6CA7-EFC6-292FB436C847}"/>
                </a:ext>
              </a:extLst>
            </p:cNvPr>
            <p:cNvCxnSpPr>
              <a:cxnSpLocks/>
              <a:stCxn id="39" idx="3"/>
              <a:endCxn id="40" idx="0"/>
            </p:cNvCxnSpPr>
            <p:nvPr/>
          </p:nvCxnSpPr>
          <p:spPr>
            <a:xfrm flipH="1">
              <a:off x="1777855" y="4586469"/>
              <a:ext cx="224167" cy="2292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E42109A-DF58-5750-3058-EE75B03B4142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 flipH="1">
              <a:off x="1405838" y="5118315"/>
              <a:ext cx="246660" cy="268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95266A6-8ED8-6F9E-77BA-595B91CE1196}"/>
                </a:ext>
              </a:extLst>
            </p:cNvPr>
            <p:cNvCxnSpPr>
              <a:cxnSpLocks/>
              <a:stCxn id="40" idx="5"/>
              <a:endCxn id="42" idx="0"/>
            </p:cNvCxnSpPr>
            <p:nvPr/>
          </p:nvCxnSpPr>
          <p:spPr>
            <a:xfrm>
              <a:off x="1903211" y="5118315"/>
              <a:ext cx="224168" cy="2683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EB0024E-DE9C-15AA-9894-0B8872D2F094}"/>
                </a:ext>
              </a:extLst>
            </p:cNvPr>
            <p:cNvCxnSpPr>
              <a:cxnSpLocks/>
            </p:cNvCxnSpPr>
            <p:nvPr/>
          </p:nvCxnSpPr>
          <p:spPr>
            <a:xfrm>
              <a:off x="2252833" y="4586469"/>
              <a:ext cx="229207" cy="229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2F8BD37-5822-0E0E-2EAD-925C9070E3B9}"/>
                </a:ext>
              </a:extLst>
            </p:cNvPr>
            <p:cNvSpPr/>
            <p:nvPr/>
          </p:nvSpPr>
          <p:spPr>
            <a:xfrm>
              <a:off x="1228556" y="5386700"/>
              <a:ext cx="354563" cy="354563"/>
            </a:xfrm>
            <a:prstGeom prst="ellipse">
              <a:avLst/>
            </a:prstGeom>
            <a:solidFill>
              <a:srgbClr val="FF00FF"/>
            </a:solidFill>
            <a:ln w="22225">
              <a:solidFill>
                <a:srgbClr val="410B1A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EEA8DE-2755-2978-40E5-DC5E2E6DBE75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945A16-1B07-1D42-6A72-6EC6AD71F15D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FCC2219-E9FF-4A2E-59CE-6FE598237B14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C62D0D-D358-C47E-B90B-BA6DDACD886F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CB8D34-A993-B81C-BC42-5D82836EA707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9B424A-72AF-EEEF-F943-AB0FB0DEF5C0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C8D7B7-C613-644E-D9D4-E1E191A8A153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6F81DC-39A8-9424-1851-8F6206F61C15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8C294C3E-F151-9640-EFC5-87DA677707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Project Echoes : Project Echoes">
              <a:extLst>
                <a:ext uri="{FF2B5EF4-FFF2-40B4-BE49-F238E27FC236}">
                  <a16:creationId xmlns:a16="http://schemas.microsoft.com/office/drawing/2014/main" id="{F6F15EE9-A3B5-1735-B4CB-DDB46A170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250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2732 L 0.06172 -0.3291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-150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05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83;p35">
            <a:extLst>
              <a:ext uri="{FF2B5EF4-FFF2-40B4-BE49-F238E27FC236}">
                <a16:creationId xmlns:a16="http://schemas.microsoft.com/office/drawing/2014/main" id="{C07B8A7F-E12A-2A9E-9241-A254DEA6AE64}"/>
              </a:ext>
            </a:extLst>
          </p:cNvPr>
          <p:cNvSpPr txBox="1">
            <a:spLocks/>
          </p:cNvSpPr>
          <p:nvPr/>
        </p:nvSpPr>
        <p:spPr>
          <a:xfrm>
            <a:off x="309274" y="335009"/>
            <a:ext cx="5840976" cy="16115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3000"/>
              <a:tabLst/>
              <a:defRPr/>
            </a:pPr>
            <a:r>
              <a:rPr lang="en-US" sz="3600" dirty="0">
                <a:solidFill>
                  <a:srgbClr val="B2B3FF"/>
                </a:solidFill>
                <a:latin typeface="Overpass" panose="020B0604020202020204" charset="0"/>
                <a:ea typeface="+mj-ea"/>
                <a:cs typeface="+mj-cs"/>
              </a:rPr>
              <a:t>OptiCL</a:t>
            </a:r>
            <a:endParaRPr lang="en-US" sz="3600" b="0" dirty="0">
              <a:solidFill>
                <a:srgbClr val="B2B3FF"/>
              </a:solidFill>
              <a:latin typeface="Overpass" panose="020B0604020202020204" charset="0"/>
              <a:ea typeface="+mj-ea"/>
              <a:cs typeface="+mj-cs"/>
            </a:endParaRPr>
          </a:p>
          <a:p>
            <a:pPr marL="0" marR="0" lvl="0" indent="0" algn="l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3000"/>
              <a:tabLst/>
              <a:defRPr/>
            </a:pPr>
            <a:r>
              <a:rPr lang="en-US" sz="2800" b="0" dirty="0">
                <a:solidFill>
                  <a:schemeClr val="tx1"/>
                </a:solidFill>
                <a:latin typeface="Overpass" panose="020B0604020202020204" charset="0"/>
                <a:ea typeface="+mj-ea"/>
                <a:cs typeface="+mj-cs"/>
              </a:rPr>
              <a:t>A Python Package for </a:t>
            </a:r>
          </a:p>
          <a:p>
            <a:pPr marL="0" marR="0" lvl="0" indent="0" algn="l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3000"/>
              <a:tabLst/>
              <a:defRPr/>
            </a:pPr>
            <a:r>
              <a:rPr lang="en-US" sz="2800" dirty="0">
                <a:solidFill>
                  <a:srgbClr val="B2B3FF"/>
                </a:solidFill>
                <a:latin typeface="Overpass" panose="020B0604020202020204" charset="0"/>
                <a:ea typeface="+mj-ea"/>
                <a:cs typeface="+mj-cs"/>
              </a:rPr>
              <a:t>Opti</a:t>
            </a:r>
            <a:r>
              <a:rPr lang="en-US" sz="2800" b="0" dirty="0">
                <a:solidFill>
                  <a:schemeClr val="tx1"/>
                </a:solidFill>
                <a:latin typeface="Overpass" panose="020B0604020202020204" charset="0"/>
                <a:ea typeface="+mj-ea"/>
                <a:cs typeface="+mj-cs"/>
              </a:rPr>
              <a:t>mization with </a:t>
            </a:r>
            <a:r>
              <a:rPr lang="en-US" sz="2800" dirty="0">
                <a:solidFill>
                  <a:srgbClr val="B2B3FF"/>
                </a:solidFill>
                <a:latin typeface="Overpass" panose="020B0604020202020204" charset="0"/>
                <a:ea typeface="+mj-ea"/>
                <a:cs typeface="+mj-cs"/>
              </a:rPr>
              <a:t>C</a:t>
            </a:r>
            <a:r>
              <a:rPr lang="en-US" sz="2800" b="0" dirty="0">
                <a:solidFill>
                  <a:schemeClr val="tx1"/>
                </a:solidFill>
                <a:latin typeface="Overpass" panose="020B0604020202020204" charset="0"/>
                <a:ea typeface="+mj-ea"/>
                <a:cs typeface="+mj-cs"/>
              </a:rPr>
              <a:t>onstraint </a:t>
            </a:r>
            <a:r>
              <a:rPr lang="en-US" sz="2800" dirty="0">
                <a:solidFill>
                  <a:srgbClr val="B2B3FF"/>
                </a:solidFill>
                <a:latin typeface="Overpass" panose="020B0604020202020204" charset="0"/>
                <a:ea typeface="+mj-ea"/>
                <a:cs typeface="+mj-cs"/>
              </a:rPr>
              <a:t>L</a:t>
            </a:r>
            <a:r>
              <a:rPr lang="en-US" sz="2800" b="0" dirty="0">
                <a:solidFill>
                  <a:schemeClr val="tx1"/>
                </a:solidFill>
                <a:latin typeface="Overpass" panose="020B0604020202020204" charset="0"/>
                <a:ea typeface="+mj-ea"/>
                <a:cs typeface="+mj-cs"/>
              </a:rPr>
              <a:t>earning</a:t>
            </a:r>
            <a:endParaRPr kumimoji="0" lang="en-US" sz="2800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verpass" panose="020B0604020202020204" charset="0"/>
              <a:ea typeface="+mj-ea"/>
              <a:cs typeface="+mj-cs"/>
              <a:sym typeface="Overpas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44FD0-D7B3-19AB-642C-92765D6E3113}"/>
              </a:ext>
            </a:extLst>
          </p:cNvPr>
          <p:cNvSpPr txBox="1"/>
          <p:nvPr/>
        </p:nvSpPr>
        <p:spPr>
          <a:xfrm>
            <a:off x="309274" y="2083146"/>
            <a:ext cx="3608790" cy="3895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hlinkClick r:id="rId2"/>
              </a:rPr>
              <a:t>https://github.com/hwiberg/OptiCL</a:t>
            </a: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FC098B65-5B1D-238E-9663-02A9E6BAD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28" y="2015477"/>
            <a:ext cx="1338712" cy="133871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1E4BE82-F59C-FE87-2FF7-0F84EBB53C49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B4F30F9-0303-C8E8-46CA-C51E7A73FF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Project Echoes : Project Echoes">
              <a:extLst>
                <a:ext uri="{FF2B5EF4-FFF2-40B4-BE49-F238E27FC236}">
                  <a16:creationId xmlns:a16="http://schemas.microsoft.com/office/drawing/2014/main" id="{B8B0D272-7970-40A2-918D-E94FEF9B61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7015980-01D8-2F49-A06B-18CDE2754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49" y="2015477"/>
            <a:ext cx="1338712" cy="72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yomo">
            <a:extLst>
              <a:ext uri="{FF2B5EF4-FFF2-40B4-BE49-F238E27FC236}">
                <a16:creationId xmlns:a16="http://schemas.microsoft.com/office/drawing/2014/main" id="{E53E2EEC-3284-3A3D-F8D9-491E7449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52" y="2684833"/>
            <a:ext cx="1863306" cy="5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F69DD17-654D-8DA3-2D39-20ABEA399E2E}"/>
              </a:ext>
            </a:extLst>
          </p:cNvPr>
          <p:cNvGrpSpPr/>
          <p:nvPr/>
        </p:nvGrpSpPr>
        <p:grpSpPr>
          <a:xfrm>
            <a:off x="4063581" y="4173065"/>
            <a:ext cx="5116838" cy="2085692"/>
            <a:chOff x="1186883" y="4226331"/>
            <a:chExt cx="5116838" cy="2085692"/>
          </a:xfrm>
        </p:grpSpPr>
        <p:sp>
          <p:nvSpPr>
            <p:cNvPr id="12" name="Google Shape;383;p35">
              <a:extLst>
                <a:ext uri="{FF2B5EF4-FFF2-40B4-BE49-F238E27FC236}">
                  <a16:creationId xmlns:a16="http://schemas.microsoft.com/office/drawing/2014/main" id="{8A3B5A50-AB82-00F4-FF8C-01D6DB5168D3}"/>
                </a:ext>
              </a:extLst>
            </p:cNvPr>
            <p:cNvSpPr txBox="1">
              <a:spLocks/>
            </p:cNvSpPr>
            <p:nvPr/>
          </p:nvSpPr>
          <p:spPr>
            <a:xfrm>
              <a:off x="1186883" y="4226331"/>
              <a:ext cx="5116838" cy="20856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verpass"/>
                <a:buNone/>
                <a:defRPr sz="4800" b="1" i="0" u="none" strike="noStrike" cap="none">
                  <a:solidFill>
                    <a:schemeClr val="accent1"/>
                  </a:solidFill>
                  <a:latin typeface="Overpass"/>
                  <a:ea typeface="Overpass"/>
                  <a:cs typeface="Overpass"/>
                  <a:sym typeface="Overpass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  <a:defRPr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  <a:defRPr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  <a:defRPr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  <a:defRPr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  <a:defRPr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  <a:defRPr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  <a:defRPr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Arial"/>
                <a:buNone/>
                <a:defRPr sz="4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3000"/>
                <a:buFont typeface="Overpass"/>
                <a:buNone/>
                <a:tabLst/>
                <a:defRPr/>
              </a:pPr>
              <a:r>
                <a:rPr lang="en-US" sz="3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Hands-on tutorial on the  	  diet problem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Overpass"/>
              </a:endParaRPr>
            </a:p>
          </p:txBody>
        </p:sp>
        <p:pic>
          <p:nvPicPr>
            <p:cNvPr id="13" name="Picture 2" descr="Storybook">
              <a:extLst>
                <a:ext uri="{FF2B5EF4-FFF2-40B4-BE49-F238E27FC236}">
                  <a16:creationId xmlns:a16="http://schemas.microsoft.com/office/drawing/2014/main" id="{C722ADC4-DAB2-B03A-84CB-3910A1F11A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718"/>
            <a:stretch/>
          </p:blipFill>
          <p:spPr bwMode="auto">
            <a:xfrm>
              <a:off x="1186883" y="5089349"/>
              <a:ext cx="1084520" cy="1052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1658B2-DE31-74A3-EF4B-9543B9EA88D1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76218E-E85B-9D60-7AD8-3655F2FB6591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ACB86C6-4290-4672-2BFF-454F89A30C47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73A53A-34C6-4BA8-8C40-DAB37A4F565C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9F3760-9A12-BC1F-A896-1C10B8DB7923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CE9876-035A-BA4E-C7E7-B0EC2BB9AAD3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3E2F9C-9A90-8DF9-AFDD-7ED3FEC5192D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9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039A6A-BFD6-AB36-99F4-DE043D8574AD}"/>
              </a:ext>
            </a:extLst>
          </p:cNvPr>
          <p:cNvCxnSpPr/>
          <p:nvPr/>
        </p:nvCxnSpPr>
        <p:spPr>
          <a:xfrm>
            <a:off x="456229" y="3986072"/>
            <a:ext cx="112568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09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Blue Purple Smoke Background HD Wallpaper Cellular Wallpapers | HD  Wallpapers | ID #62088">
            <a:extLst>
              <a:ext uri="{FF2B5EF4-FFF2-40B4-BE49-F238E27FC236}">
                <a16:creationId xmlns:a16="http://schemas.microsoft.com/office/drawing/2014/main" id="{8AAD01A2-BD7A-E098-F993-08B865670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brightnessContrast bright="-58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806"/>
          <a:stretch/>
        </p:blipFill>
        <p:spPr bwMode="auto">
          <a:xfrm>
            <a:off x="7413466" y="0"/>
            <a:ext cx="47785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83;p35">
            <a:extLst>
              <a:ext uri="{FF2B5EF4-FFF2-40B4-BE49-F238E27FC236}">
                <a16:creationId xmlns:a16="http://schemas.microsoft.com/office/drawing/2014/main" id="{F2F4E2D3-B1ED-A04C-AE31-CD4EFDDD74DE}"/>
              </a:ext>
            </a:extLst>
          </p:cNvPr>
          <p:cNvSpPr txBox="1">
            <a:spLocks/>
          </p:cNvSpPr>
          <p:nvPr/>
        </p:nvSpPr>
        <p:spPr>
          <a:xfrm>
            <a:off x="559942" y="2016420"/>
            <a:ext cx="6495780" cy="2142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6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6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F398872-D9AC-41FF-BA1D-BEA4D98C63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8" b="-2"/>
          <a:stretch/>
        </p:blipFill>
        <p:spPr>
          <a:xfrm>
            <a:off x="8758864" y="336323"/>
            <a:ext cx="2637172" cy="2637172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BF335A44-5CBF-4C00-99F7-93E3E58A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27893" y="4684633"/>
            <a:ext cx="681430" cy="68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2A8728-EEB6-47BB-B237-937959E444E9}"/>
              </a:ext>
            </a:extLst>
          </p:cNvPr>
          <p:cNvSpPr txBox="1"/>
          <p:nvPr/>
        </p:nvSpPr>
        <p:spPr>
          <a:xfrm>
            <a:off x="7851685" y="5498830"/>
            <a:ext cx="4153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Overpass" panose="020B0604020202020204" charset="0"/>
              </a:rPr>
              <a:t>@MaragnoDonato</a:t>
            </a:r>
          </a:p>
        </p:txBody>
      </p:sp>
      <p:pic>
        <p:nvPicPr>
          <p:cNvPr id="13" name="Picture 8" descr="Twitter - Wikipedia">
            <a:extLst>
              <a:ext uri="{FF2B5EF4-FFF2-40B4-BE49-F238E27FC236}">
                <a16:creationId xmlns:a16="http://schemas.microsoft.com/office/drawing/2014/main" id="{7B377619-D79F-4F75-9AB5-076082234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378" y="5428343"/>
            <a:ext cx="679395" cy="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69B9D2-68B6-47E9-8920-FA02A4CA8B92}"/>
              </a:ext>
            </a:extLst>
          </p:cNvPr>
          <p:cNvSpPr txBox="1"/>
          <p:nvPr/>
        </p:nvSpPr>
        <p:spPr>
          <a:xfrm>
            <a:off x="7851685" y="4841510"/>
            <a:ext cx="3044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Overpas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GB" b="0" i="0" dirty="0" err="1">
                <a:solidFill>
                  <a:schemeClr val="bg1"/>
                </a:solidFill>
                <a:effectLst/>
                <a:latin typeface="Overpass" panose="020B060402020202020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donato-maragno</a:t>
            </a:r>
            <a:endParaRPr lang="en-US" sz="1800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21AD16-8AC6-4759-8491-4FD83EE29948}"/>
              </a:ext>
            </a:extLst>
          </p:cNvPr>
          <p:cNvSpPr txBox="1"/>
          <p:nvPr/>
        </p:nvSpPr>
        <p:spPr>
          <a:xfrm>
            <a:off x="7851685" y="4158654"/>
            <a:ext cx="2965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Overpass" panose="020B060402020202020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d.maragno@uva.nl</a:t>
            </a:r>
            <a:endParaRPr lang="en-US" dirty="0">
              <a:solidFill>
                <a:schemeClr val="bg1"/>
              </a:solidFill>
              <a:latin typeface="Overpass" panose="020B060402020202020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A3AD24-D53F-4DFC-928E-36883CF4B6AE}"/>
              </a:ext>
            </a:extLst>
          </p:cNvPr>
          <p:cNvSpPr txBox="1"/>
          <p:nvPr/>
        </p:nvSpPr>
        <p:spPr>
          <a:xfrm>
            <a:off x="9082320" y="3225772"/>
            <a:ext cx="1990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latin typeface="Overpass" panose="020B0604020202020204" charset="0"/>
              </a:rPr>
              <a:t>CONTACT 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DE9042-9422-47B3-9E36-500765A67033}"/>
              </a:ext>
            </a:extLst>
          </p:cNvPr>
          <p:cNvSpPr txBox="1"/>
          <p:nvPr/>
        </p:nvSpPr>
        <p:spPr>
          <a:xfrm>
            <a:off x="7851685" y="6074807"/>
            <a:ext cx="3544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linkedin.com/in/</a:t>
            </a:r>
            <a:r>
              <a:rPr lang="en-GB" dirty="0" err="1">
                <a:solidFill>
                  <a:schemeClr val="bg1"/>
                </a:solidFill>
              </a:rPr>
              <a:t>donato-maragno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8" name="Picture 2" descr="Linkedin - Free social media icons">
            <a:extLst>
              <a:ext uri="{FF2B5EF4-FFF2-40B4-BE49-F238E27FC236}">
                <a16:creationId xmlns:a16="http://schemas.microsoft.com/office/drawing/2014/main" id="{34C67930-41F8-468F-800F-469CB2CD2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508" y="6733543"/>
            <a:ext cx="440250" cy="44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DBAF1E4-2004-46F9-A959-A2B5E7BFF2CA}"/>
              </a:ext>
            </a:extLst>
          </p:cNvPr>
          <p:cNvGrpSpPr/>
          <p:nvPr/>
        </p:nvGrpSpPr>
        <p:grpSpPr>
          <a:xfrm>
            <a:off x="11256384" y="5940320"/>
            <a:ext cx="537633" cy="537633"/>
            <a:chOff x="3091392" y="5152393"/>
            <a:chExt cx="1581150" cy="15811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5F5B1A-BE68-42D9-ACF8-97E2B75D810C}"/>
                </a:ext>
              </a:extLst>
            </p:cNvPr>
            <p:cNvSpPr/>
            <p:nvPr/>
          </p:nvSpPr>
          <p:spPr>
            <a:xfrm>
              <a:off x="3177117" y="5271789"/>
              <a:ext cx="1409700" cy="134235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6" descr="Linkedin - Free social media icons">
              <a:extLst>
                <a:ext uri="{FF2B5EF4-FFF2-40B4-BE49-F238E27FC236}">
                  <a16:creationId xmlns:a16="http://schemas.microsoft.com/office/drawing/2014/main" id="{E0F10569-0F42-480F-B54A-F02CA0C10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392" y="5152393"/>
              <a:ext cx="1581150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1B2BA0-A760-4179-83E4-083E4A28848A}"/>
              </a:ext>
            </a:extLst>
          </p:cNvPr>
          <p:cNvGrpSpPr/>
          <p:nvPr/>
        </p:nvGrpSpPr>
        <p:grpSpPr>
          <a:xfrm>
            <a:off x="9775156" y="3837673"/>
            <a:ext cx="1026406" cy="1031008"/>
            <a:chOff x="9973890" y="3935588"/>
            <a:chExt cx="843137" cy="843137"/>
          </a:xfrm>
        </p:grpSpPr>
        <p:pic>
          <p:nvPicPr>
            <p:cNvPr id="23" name="Picture 12" descr="Email Icon Black Simple transparent PNG - StickPNG">
              <a:extLst>
                <a:ext uri="{FF2B5EF4-FFF2-40B4-BE49-F238E27FC236}">
                  <a16:creationId xmlns:a16="http://schemas.microsoft.com/office/drawing/2014/main" id="{AEA6A308-5FC4-42C0-8923-52F8FFB9B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3890" y="3935588"/>
              <a:ext cx="843137" cy="843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University of Amsterdam - Wikipedia">
              <a:extLst>
                <a:ext uri="{FF2B5EF4-FFF2-40B4-BE49-F238E27FC236}">
                  <a16:creationId xmlns:a16="http://schemas.microsoft.com/office/drawing/2014/main" id="{273232A4-4168-44ED-9923-FD186DEFCF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5917" b="90000" l="10000" r="90000">
                          <a14:foregroundMark x1="45750" y1="17250" x2="45750" y2="17250"/>
                          <a14:foregroundMark x1="40083" y1="5917" x2="40083" y2="5917"/>
                          <a14:foregroundMark x1="50000" y1="46917" x2="50000" y2="46917"/>
                          <a14:foregroundMark x1="47167" y1="86500" x2="47167" y2="86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6664" y="4199664"/>
              <a:ext cx="177588" cy="177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609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83;p35">
            <a:extLst>
              <a:ext uri="{FF2B5EF4-FFF2-40B4-BE49-F238E27FC236}">
                <a16:creationId xmlns:a16="http://schemas.microsoft.com/office/drawing/2014/main" id="{4A8E35E0-8DA1-7167-5C4B-7F699B3FC208}"/>
              </a:ext>
            </a:extLst>
          </p:cNvPr>
          <p:cNvSpPr txBox="1">
            <a:spLocks/>
          </p:cNvSpPr>
          <p:nvPr/>
        </p:nvSpPr>
        <p:spPr>
          <a:xfrm>
            <a:off x="97044" y="0"/>
            <a:ext cx="6370872" cy="9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4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9F3DC6-7877-3D6B-3C6A-67ADB5622628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3F312405-21BA-DDA5-4116-ECEF614F5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Project Echoes : Project Echoes">
              <a:extLst>
                <a:ext uri="{FF2B5EF4-FFF2-40B4-BE49-F238E27FC236}">
                  <a16:creationId xmlns:a16="http://schemas.microsoft.com/office/drawing/2014/main" id="{9298E6C1-A763-56C2-782D-8B1D9861D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DD2ECE-BDE1-41C1-3113-283223B19222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CF12CDB-42E3-52EB-A1D4-EC68CEE1777B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2F5DEF8-DC72-F6EC-0128-9025B5521B7B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15C965-0D52-F58D-7373-0CFCF98A81CF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6F1F86-0D05-56EA-0170-347A4E619E81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B9D445-8676-15D0-E2AA-7E5F698852D7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DC83FF-B906-7070-951E-B90C2A6FCC99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512AE24-4D28-D3FE-E1F8-6AAA4D67B88A}"/>
              </a:ext>
            </a:extLst>
          </p:cNvPr>
          <p:cNvSpPr txBox="1"/>
          <p:nvPr/>
        </p:nvSpPr>
        <p:spPr>
          <a:xfrm>
            <a:off x="456229" y="1247061"/>
            <a:ext cx="6738201" cy="457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Constraint Learning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Chemotherapy case study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Decision trees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Neural networks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 region constraints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Hands-on tutorial</a:t>
            </a:r>
          </a:p>
        </p:txBody>
      </p:sp>
    </p:spTree>
    <p:extLst>
      <p:ext uri="{BB962C8B-B14F-4D97-AF65-F5344CB8AC3E}">
        <p14:creationId xmlns:p14="http://schemas.microsoft.com/office/powerpoint/2010/main" val="185221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3;p35">
            <a:extLst>
              <a:ext uri="{FF2B5EF4-FFF2-40B4-BE49-F238E27FC236}">
                <a16:creationId xmlns:a16="http://schemas.microsoft.com/office/drawing/2014/main" id="{A884EB1E-4263-4149-BEEA-4E7872528EC0}"/>
              </a:ext>
            </a:extLst>
          </p:cNvPr>
          <p:cNvSpPr txBox="1">
            <a:spLocks/>
          </p:cNvSpPr>
          <p:nvPr/>
        </p:nvSpPr>
        <p:spPr>
          <a:xfrm>
            <a:off x="97044" y="0"/>
            <a:ext cx="6370872" cy="9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40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Learning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p:sp>
        <p:nvSpPr>
          <p:cNvPr id="20" name="Google Shape;381;p35">
            <a:extLst>
              <a:ext uri="{FF2B5EF4-FFF2-40B4-BE49-F238E27FC236}">
                <a16:creationId xmlns:a16="http://schemas.microsoft.com/office/drawing/2014/main" id="{33B5CB2E-C2D1-4191-B9AE-1835BE203580}"/>
              </a:ext>
            </a:extLst>
          </p:cNvPr>
          <p:cNvSpPr txBox="1">
            <a:spLocks/>
          </p:cNvSpPr>
          <p:nvPr/>
        </p:nvSpPr>
        <p:spPr>
          <a:xfrm>
            <a:off x="1090867" y="4082467"/>
            <a:ext cx="5770591" cy="622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l">
              <a:lnSpc>
                <a:spcPct val="100000"/>
              </a:lnSpc>
              <a:buClr>
                <a:srgbClr val="434343"/>
              </a:buClr>
              <a:buSzPts val="3000"/>
              <a:defRPr/>
            </a:pPr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Machine Learning (ML)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B7F112-4040-4917-9551-6579A0D72F7A}"/>
              </a:ext>
            </a:extLst>
          </p:cNvPr>
          <p:cNvSpPr txBox="1"/>
          <p:nvPr/>
        </p:nvSpPr>
        <p:spPr>
          <a:xfrm>
            <a:off x="1090867" y="1954081"/>
            <a:ext cx="6458293" cy="102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Karla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Powerful tool that allows us to optimize a given objective subject to various constraints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Tx/>
              <a:buChar char="-"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76E9C-A774-4C8B-8156-DD7397B54622}"/>
              </a:ext>
            </a:extLst>
          </p:cNvPr>
          <p:cNvSpPr txBox="1"/>
          <p:nvPr/>
        </p:nvSpPr>
        <p:spPr>
          <a:xfrm>
            <a:off x="1090867" y="2823479"/>
            <a:ext cx="7692305" cy="703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Karla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Many real-life optimization problems contain one or more constraints or objectives for which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there are no explicit formulae.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AD92C2-B1F1-4F82-8535-CF0CB75A80A8}"/>
              </a:ext>
            </a:extLst>
          </p:cNvPr>
          <p:cNvSpPr txBox="1"/>
          <p:nvPr/>
        </p:nvSpPr>
        <p:spPr>
          <a:xfrm>
            <a:off x="1090867" y="4704786"/>
            <a:ext cx="5850965" cy="708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Karla"/>
              <a:buNone/>
              <a:tabLst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available and machine learning models can be used to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the constraints.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Google Shape;381;p35">
            <a:extLst>
              <a:ext uri="{FF2B5EF4-FFF2-40B4-BE49-F238E27FC236}">
                <a16:creationId xmlns:a16="http://schemas.microsoft.com/office/drawing/2014/main" id="{58C93BC0-1676-4FC4-837E-EC15EF443AE0}"/>
              </a:ext>
            </a:extLst>
          </p:cNvPr>
          <p:cNvSpPr txBox="1">
            <a:spLocks/>
          </p:cNvSpPr>
          <p:nvPr/>
        </p:nvSpPr>
        <p:spPr>
          <a:xfrm>
            <a:off x="1090867" y="1370865"/>
            <a:ext cx="8157254" cy="663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l">
              <a:lnSpc>
                <a:spcPct val="100000"/>
              </a:lnSpc>
              <a:buClr>
                <a:srgbClr val="434343"/>
              </a:buClr>
              <a:buSzPts val="3000"/>
              <a:defRPr/>
            </a:pPr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Mixed-Integer</a:t>
            </a:r>
            <a:r>
              <a:rPr lang="en-US" sz="2800" kern="0" dirty="0">
                <a:pattFill prst="pct60">
                  <a:fgClr>
                    <a:srgbClr val="434343">
                      <a:lumMod val="50000"/>
                    </a:srgbClr>
                  </a:fgClr>
                  <a:bgClr>
                    <a:srgbClr val="FFFFFF"/>
                  </a:bgClr>
                </a:patt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Overpass"/>
              </a:rPr>
              <a:t> </a:t>
            </a:r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Optimization</a:t>
            </a:r>
            <a:r>
              <a:rPr lang="en-US" sz="2800" kern="0" dirty="0">
                <a:pattFill prst="pct60">
                  <a:fgClr>
                    <a:srgbClr val="434343">
                      <a:lumMod val="50000"/>
                    </a:srgbClr>
                  </a:fgClr>
                  <a:bgClr>
                    <a:srgbClr val="FFFFFF"/>
                  </a:bgClr>
                </a:patt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Overpass"/>
              </a:rPr>
              <a:t> </a:t>
            </a:r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Overpass"/>
                <a:cs typeface="Times New Roman" panose="02020603050405020304" pitchFamily="18" charset="0"/>
                <a:sym typeface="Overpass"/>
              </a:rPr>
              <a:t>(MIO)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Overpass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6F15FD-9CFE-390A-44E1-7B890E87874C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5A9566-068D-E896-CF53-47635467D238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DB241A-C963-255F-E85C-DC6033AD5F83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B42690-5FCE-2D1B-50E0-DECF600E4BA5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F7FF6B-7725-6A7E-33AF-7FB2D793D8C9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8244A0-BA04-DD41-37C3-9B15DA358E03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BD78CD-AFEC-6707-D6B8-06E790AABD07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1072E4-18E4-C8F8-2B6B-10525430F9DD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E299A387-CB4F-4E69-E76E-3AC52F7EA8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Project Echoes : Project Echoes">
              <a:extLst>
                <a:ext uri="{FF2B5EF4-FFF2-40B4-BE49-F238E27FC236}">
                  <a16:creationId xmlns:a16="http://schemas.microsoft.com/office/drawing/2014/main" id="{3F829250-DE69-9D64-CEE7-D886E54F40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173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8" grpId="0"/>
      <p:bldP spid="40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3;p35">
            <a:extLst>
              <a:ext uri="{FF2B5EF4-FFF2-40B4-BE49-F238E27FC236}">
                <a16:creationId xmlns:a16="http://schemas.microsoft.com/office/drawing/2014/main" id="{A884EB1E-4263-4149-BEEA-4E7872528EC0}"/>
              </a:ext>
            </a:extLst>
          </p:cNvPr>
          <p:cNvSpPr txBox="1">
            <a:spLocks/>
          </p:cNvSpPr>
          <p:nvPr/>
        </p:nvSpPr>
        <p:spPr>
          <a:xfrm>
            <a:off x="97044" y="0"/>
            <a:ext cx="6370872" cy="9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Learning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0B043-C6C1-25B0-6032-9B6BA9102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01"/>
          <a:stretch/>
        </p:blipFill>
        <p:spPr>
          <a:xfrm>
            <a:off x="4885528" y="752117"/>
            <a:ext cx="3700463" cy="149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8B996-C79A-C0CE-A75A-65C8533D38A0}"/>
                  </a:ext>
                </a:extLst>
              </p:cNvPr>
              <p:cNvSpPr txBox="1"/>
              <p:nvPr/>
            </p:nvSpPr>
            <p:spPr>
              <a:xfrm>
                <a:off x="2506514" y="4079338"/>
                <a:ext cx="2712666" cy="389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8B996-C79A-C0CE-A75A-65C8533D3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514" y="4079338"/>
                <a:ext cx="2712666" cy="389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F54445DA-2DC1-DA2E-9B7F-2360BE33607E}"/>
              </a:ext>
            </a:extLst>
          </p:cNvPr>
          <p:cNvCxnSpPr>
            <a:cxnSpLocks/>
          </p:cNvCxnSpPr>
          <p:nvPr/>
        </p:nvCxnSpPr>
        <p:spPr>
          <a:xfrm>
            <a:off x="5233762" y="4316043"/>
            <a:ext cx="548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C338803-4A22-5FC5-ED8E-D22B0A33833C}"/>
              </a:ext>
            </a:extLst>
          </p:cNvPr>
          <p:cNvCxnSpPr>
            <a:cxnSpLocks/>
          </p:cNvCxnSpPr>
          <p:nvPr/>
        </p:nvCxnSpPr>
        <p:spPr>
          <a:xfrm flipV="1">
            <a:off x="7317044" y="3091930"/>
            <a:ext cx="0" cy="40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CasellaDiTesto 46">
                <a:extLst>
                  <a:ext uri="{FF2B5EF4-FFF2-40B4-BE49-F238E27FC236}">
                    <a16:creationId xmlns:a16="http://schemas.microsoft.com/office/drawing/2014/main" id="{D212250A-B2B7-0C40-6843-1E6BFE0D0654}"/>
                  </a:ext>
                </a:extLst>
              </p:cNvPr>
              <p:cNvSpPr txBox="1"/>
              <p:nvPr/>
            </p:nvSpPr>
            <p:spPr>
              <a:xfrm>
                <a:off x="1153748" y="1586480"/>
                <a:ext cx="2551329" cy="1270861"/>
              </a:xfrm>
              <a:prstGeom prst="rect">
                <a:avLst/>
              </a:prstGeom>
              <a:noFill/>
              <a:ln w="22225">
                <a:solidFill>
                  <a:srgbClr val="B2B3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it-IT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b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Decision variables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it-IT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Contextual variables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it-IT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b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Predicted outcomes</a:t>
                </a:r>
              </a:p>
            </p:txBody>
          </p:sp>
        </mc:Choice>
        <mc:Fallback xmlns="">
          <p:sp>
            <p:nvSpPr>
              <p:cNvPr id="200" name="CasellaDiTesto 46">
                <a:extLst>
                  <a:ext uri="{FF2B5EF4-FFF2-40B4-BE49-F238E27FC236}">
                    <a16:creationId xmlns:a16="http://schemas.microsoft.com/office/drawing/2014/main" id="{D212250A-B2B7-0C40-6843-1E6BFE0D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48" y="1586480"/>
                <a:ext cx="2551329" cy="1270861"/>
              </a:xfrm>
              <a:prstGeom prst="rect">
                <a:avLst/>
              </a:prstGeom>
              <a:blipFill>
                <a:blip r:embed="rId5"/>
                <a:stretch>
                  <a:fillRect t="-939" r="-1418" b="-6103"/>
                </a:stretch>
              </a:blipFill>
              <a:ln w="22225">
                <a:solidFill>
                  <a:srgbClr val="B2B3FF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DEB9825-7B39-B385-D920-B3C49D92C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7" t="69332" b="5944"/>
          <a:stretch/>
        </p:blipFill>
        <p:spPr>
          <a:xfrm>
            <a:off x="6130610" y="2365056"/>
            <a:ext cx="2455381" cy="6029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EBA041C-366A-F5DE-E422-FF8B9545997A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99BB07-7621-0CC8-019F-17A46CFBEB1A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2A9F06-6705-036B-7E30-F6D2E72A6084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B20436-FD8D-941F-6AF4-554521A644CB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485217-3547-30FB-DFE9-88FE041B5FE9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9346C8-958A-76F9-E132-B76D1D68A0A9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D9F061-BDDA-A6F3-F79C-5C3EB6A66082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1646E4-30F2-CDDA-935B-2E2CE233F58F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7C1DE49B-86B9-05A8-3988-AA29F88BF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Project Echoes : Project Echoes">
              <a:extLst>
                <a:ext uri="{FF2B5EF4-FFF2-40B4-BE49-F238E27FC236}">
                  <a16:creationId xmlns:a16="http://schemas.microsoft.com/office/drawing/2014/main" id="{5808499F-73F6-6E54-57D2-226789F74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C848286-1851-CA02-AD75-CD258467A2AF}"/>
              </a:ext>
            </a:extLst>
          </p:cNvPr>
          <p:cNvGrpSpPr/>
          <p:nvPr/>
        </p:nvGrpSpPr>
        <p:grpSpPr>
          <a:xfrm>
            <a:off x="6219468" y="3479196"/>
            <a:ext cx="1685475" cy="1396600"/>
            <a:chOff x="5855309" y="4270236"/>
            <a:chExt cx="1685475" cy="1396600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7EFF35D2-56CE-0AAA-69AA-976A05A29646}"/>
                </a:ext>
              </a:extLst>
            </p:cNvPr>
            <p:cNvSpPr/>
            <p:nvPr/>
          </p:nvSpPr>
          <p:spPr>
            <a:xfrm>
              <a:off x="6706876" y="4724916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B75153BE-1B9B-E92A-CC05-5046EAC0E1EC}"/>
                </a:ext>
              </a:extLst>
            </p:cNvPr>
            <p:cNvSpPr/>
            <p:nvPr/>
          </p:nvSpPr>
          <p:spPr>
            <a:xfrm>
              <a:off x="6655839" y="4980529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20591FDA-4978-36D2-2AD5-E915A1287B44}"/>
                </a:ext>
              </a:extLst>
            </p:cNvPr>
            <p:cNvSpPr/>
            <p:nvPr/>
          </p:nvSpPr>
          <p:spPr>
            <a:xfrm>
              <a:off x="6929365" y="4815136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F8EC64A3-8954-70FF-5CD7-B4CFACEE25CE}"/>
                </a:ext>
              </a:extLst>
            </p:cNvPr>
            <p:cNvSpPr/>
            <p:nvPr/>
          </p:nvSpPr>
          <p:spPr>
            <a:xfrm>
              <a:off x="6980402" y="4586468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4" name="Oval 6143">
              <a:extLst>
                <a:ext uri="{FF2B5EF4-FFF2-40B4-BE49-F238E27FC236}">
                  <a16:creationId xmlns:a16="http://schemas.microsoft.com/office/drawing/2014/main" id="{39B11A4C-6802-D1EC-5EE8-7273837789AB}"/>
                </a:ext>
              </a:extLst>
            </p:cNvPr>
            <p:cNvSpPr/>
            <p:nvPr/>
          </p:nvSpPr>
          <p:spPr>
            <a:xfrm>
              <a:off x="7112476" y="4707528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5" name="Oval 6144">
              <a:extLst>
                <a:ext uri="{FF2B5EF4-FFF2-40B4-BE49-F238E27FC236}">
                  <a16:creationId xmlns:a16="http://schemas.microsoft.com/office/drawing/2014/main" id="{D475C147-81BB-0FF0-C660-E894508053EF}"/>
                </a:ext>
              </a:extLst>
            </p:cNvPr>
            <p:cNvSpPr/>
            <p:nvPr/>
          </p:nvSpPr>
          <p:spPr>
            <a:xfrm>
              <a:off x="7244550" y="4631706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6" name="Oval 6145">
              <a:extLst>
                <a:ext uri="{FF2B5EF4-FFF2-40B4-BE49-F238E27FC236}">
                  <a16:creationId xmlns:a16="http://schemas.microsoft.com/office/drawing/2014/main" id="{59A1E822-84A9-F335-9CAA-48BD79E652B9}"/>
                </a:ext>
              </a:extLst>
            </p:cNvPr>
            <p:cNvSpPr/>
            <p:nvPr/>
          </p:nvSpPr>
          <p:spPr>
            <a:xfrm>
              <a:off x="7244550" y="4448485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7" name="Oval 6146">
              <a:extLst>
                <a:ext uri="{FF2B5EF4-FFF2-40B4-BE49-F238E27FC236}">
                  <a16:creationId xmlns:a16="http://schemas.microsoft.com/office/drawing/2014/main" id="{144C96F5-6342-2C53-949B-0E71B6067314}"/>
                </a:ext>
              </a:extLst>
            </p:cNvPr>
            <p:cNvSpPr/>
            <p:nvPr/>
          </p:nvSpPr>
          <p:spPr>
            <a:xfrm>
              <a:off x="6797291" y="4806272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8" name="Oval 6147">
              <a:extLst>
                <a:ext uri="{FF2B5EF4-FFF2-40B4-BE49-F238E27FC236}">
                  <a16:creationId xmlns:a16="http://schemas.microsoft.com/office/drawing/2014/main" id="{3D381930-9646-4817-4C7F-3E931A91FDF1}"/>
                </a:ext>
              </a:extLst>
            </p:cNvPr>
            <p:cNvSpPr/>
            <p:nvPr/>
          </p:nvSpPr>
          <p:spPr>
            <a:xfrm>
              <a:off x="6533143" y="4880799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9" name="Oval 6148">
              <a:extLst>
                <a:ext uri="{FF2B5EF4-FFF2-40B4-BE49-F238E27FC236}">
                  <a16:creationId xmlns:a16="http://schemas.microsoft.com/office/drawing/2014/main" id="{2778F4B3-864B-577F-490A-2D792ECD8180}"/>
                </a:ext>
              </a:extLst>
            </p:cNvPr>
            <p:cNvSpPr/>
            <p:nvPr/>
          </p:nvSpPr>
          <p:spPr>
            <a:xfrm>
              <a:off x="6482106" y="5062332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1" name="Oval 6150">
              <a:extLst>
                <a:ext uri="{FF2B5EF4-FFF2-40B4-BE49-F238E27FC236}">
                  <a16:creationId xmlns:a16="http://schemas.microsoft.com/office/drawing/2014/main" id="{0662800A-2AC1-C67B-E70B-26B3274640C2}"/>
                </a:ext>
              </a:extLst>
            </p:cNvPr>
            <p:cNvSpPr/>
            <p:nvPr/>
          </p:nvSpPr>
          <p:spPr>
            <a:xfrm>
              <a:off x="7104227" y="4397448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3" name="Oval 6152">
              <a:extLst>
                <a:ext uri="{FF2B5EF4-FFF2-40B4-BE49-F238E27FC236}">
                  <a16:creationId xmlns:a16="http://schemas.microsoft.com/office/drawing/2014/main" id="{53B1DE53-7DB3-F0F3-6CBA-D95EA71E5FE5}"/>
                </a:ext>
              </a:extLst>
            </p:cNvPr>
            <p:cNvSpPr/>
            <p:nvPr/>
          </p:nvSpPr>
          <p:spPr>
            <a:xfrm>
              <a:off x="6291606" y="5201469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5" name="Oval 6154">
              <a:extLst>
                <a:ext uri="{FF2B5EF4-FFF2-40B4-BE49-F238E27FC236}">
                  <a16:creationId xmlns:a16="http://schemas.microsoft.com/office/drawing/2014/main" id="{427E7EF2-ADE8-1437-D978-A3C9AFC937EB}"/>
                </a:ext>
              </a:extLst>
            </p:cNvPr>
            <p:cNvSpPr/>
            <p:nvPr/>
          </p:nvSpPr>
          <p:spPr>
            <a:xfrm>
              <a:off x="6291606" y="5001952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7" name="Oval 6156">
              <a:extLst>
                <a:ext uri="{FF2B5EF4-FFF2-40B4-BE49-F238E27FC236}">
                  <a16:creationId xmlns:a16="http://schemas.microsoft.com/office/drawing/2014/main" id="{C212D7D5-C8F9-31C1-7E9F-2369379DC7B6}"/>
                </a:ext>
              </a:extLst>
            </p:cNvPr>
            <p:cNvSpPr/>
            <p:nvPr/>
          </p:nvSpPr>
          <p:spPr>
            <a:xfrm>
              <a:off x="6379025" y="5335662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9" name="Oval 6158">
              <a:extLst>
                <a:ext uri="{FF2B5EF4-FFF2-40B4-BE49-F238E27FC236}">
                  <a16:creationId xmlns:a16="http://schemas.microsoft.com/office/drawing/2014/main" id="{200416A5-B7DB-AD5B-5951-68FA902F6C64}"/>
                </a:ext>
              </a:extLst>
            </p:cNvPr>
            <p:cNvSpPr/>
            <p:nvPr/>
          </p:nvSpPr>
          <p:spPr>
            <a:xfrm>
              <a:off x="6039210" y="5265769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1" name="Oval 6160">
              <a:extLst>
                <a:ext uri="{FF2B5EF4-FFF2-40B4-BE49-F238E27FC236}">
                  <a16:creationId xmlns:a16="http://schemas.microsoft.com/office/drawing/2014/main" id="{3DEF14E6-764A-1C03-6FA7-27FD4966EA0B}"/>
                </a:ext>
              </a:extLst>
            </p:cNvPr>
            <p:cNvSpPr/>
            <p:nvPr/>
          </p:nvSpPr>
          <p:spPr>
            <a:xfrm>
              <a:off x="6001238" y="5564762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2" name="Oval 6161">
              <a:extLst>
                <a:ext uri="{FF2B5EF4-FFF2-40B4-BE49-F238E27FC236}">
                  <a16:creationId xmlns:a16="http://schemas.microsoft.com/office/drawing/2014/main" id="{A31C0515-F72F-7D9E-2F8A-D3B3EFA9852F}"/>
                </a:ext>
              </a:extLst>
            </p:cNvPr>
            <p:cNvSpPr/>
            <p:nvPr/>
          </p:nvSpPr>
          <p:spPr>
            <a:xfrm>
              <a:off x="6158081" y="5415265"/>
              <a:ext cx="102074" cy="102074"/>
            </a:xfrm>
            <a:prstGeom prst="ellipse">
              <a:avLst/>
            </a:prstGeom>
            <a:solidFill>
              <a:srgbClr val="B2B3FF"/>
            </a:solidFill>
            <a:ln w="6350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65" name="Straight Connector 6164">
              <a:extLst>
                <a:ext uri="{FF2B5EF4-FFF2-40B4-BE49-F238E27FC236}">
                  <a16:creationId xmlns:a16="http://schemas.microsoft.com/office/drawing/2014/main" id="{07548A53-7603-8FFF-D6DE-D40256A898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5309" y="4270236"/>
              <a:ext cx="1685475" cy="1393684"/>
            </a:xfrm>
            <a:prstGeom prst="line">
              <a:avLst/>
            </a:prstGeom>
            <a:ln w="12700">
              <a:solidFill>
                <a:schemeClr val="tx2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061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3;p35">
            <a:extLst>
              <a:ext uri="{FF2B5EF4-FFF2-40B4-BE49-F238E27FC236}">
                <a16:creationId xmlns:a16="http://schemas.microsoft.com/office/drawing/2014/main" id="{A884EB1E-4263-4149-BEEA-4E7872528EC0}"/>
              </a:ext>
            </a:extLst>
          </p:cNvPr>
          <p:cNvSpPr txBox="1">
            <a:spLocks/>
          </p:cNvSpPr>
          <p:nvPr/>
        </p:nvSpPr>
        <p:spPr>
          <a:xfrm>
            <a:off x="97044" y="0"/>
            <a:ext cx="6370872" cy="9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Learning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0B043-C6C1-25B0-6032-9B6BA9102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01"/>
          <a:stretch/>
        </p:blipFill>
        <p:spPr>
          <a:xfrm>
            <a:off x="4885528" y="752117"/>
            <a:ext cx="3700463" cy="149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8B996-C79A-C0CE-A75A-65C8533D38A0}"/>
                  </a:ext>
                </a:extLst>
              </p:cNvPr>
              <p:cNvSpPr txBox="1"/>
              <p:nvPr/>
            </p:nvSpPr>
            <p:spPr>
              <a:xfrm>
                <a:off x="2506514" y="4079338"/>
                <a:ext cx="2712666" cy="389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8B996-C79A-C0CE-A75A-65C8533D3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514" y="4079338"/>
                <a:ext cx="2712666" cy="389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F54445DA-2DC1-DA2E-9B7F-2360BE33607E}"/>
              </a:ext>
            </a:extLst>
          </p:cNvPr>
          <p:cNvCxnSpPr>
            <a:cxnSpLocks/>
          </p:cNvCxnSpPr>
          <p:nvPr/>
        </p:nvCxnSpPr>
        <p:spPr>
          <a:xfrm>
            <a:off x="5233762" y="4316043"/>
            <a:ext cx="548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C338803-4A22-5FC5-ED8E-D22B0A33833C}"/>
              </a:ext>
            </a:extLst>
          </p:cNvPr>
          <p:cNvCxnSpPr>
            <a:cxnSpLocks/>
          </p:cNvCxnSpPr>
          <p:nvPr/>
        </p:nvCxnSpPr>
        <p:spPr>
          <a:xfrm flipV="1">
            <a:off x="7317044" y="3091930"/>
            <a:ext cx="0" cy="40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CasellaDiTesto 46">
                <a:extLst>
                  <a:ext uri="{FF2B5EF4-FFF2-40B4-BE49-F238E27FC236}">
                    <a16:creationId xmlns:a16="http://schemas.microsoft.com/office/drawing/2014/main" id="{D212250A-B2B7-0C40-6843-1E6BFE0D0654}"/>
                  </a:ext>
                </a:extLst>
              </p:cNvPr>
              <p:cNvSpPr txBox="1"/>
              <p:nvPr/>
            </p:nvSpPr>
            <p:spPr>
              <a:xfrm>
                <a:off x="1153748" y="1586480"/>
                <a:ext cx="2551329" cy="1270861"/>
              </a:xfrm>
              <a:prstGeom prst="rect">
                <a:avLst/>
              </a:prstGeom>
              <a:noFill/>
              <a:ln w="22225">
                <a:solidFill>
                  <a:srgbClr val="B2B3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it-IT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b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Decision variables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it-IT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Contextual variables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it-IT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b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Predicted outcomes</a:t>
                </a:r>
              </a:p>
            </p:txBody>
          </p:sp>
        </mc:Choice>
        <mc:Fallback xmlns="">
          <p:sp>
            <p:nvSpPr>
              <p:cNvPr id="200" name="CasellaDiTesto 46">
                <a:extLst>
                  <a:ext uri="{FF2B5EF4-FFF2-40B4-BE49-F238E27FC236}">
                    <a16:creationId xmlns:a16="http://schemas.microsoft.com/office/drawing/2014/main" id="{D212250A-B2B7-0C40-6843-1E6BFE0D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48" y="1586480"/>
                <a:ext cx="2551329" cy="1270861"/>
              </a:xfrm>
              <a:prstGeom prst="rect">
                <a:avLst/>
              </a:prstGeom>
              <a:blipFill>
                <a:blip r:embed="rId5"/>
                <a:stretch>
                  <a:fillRect t="-939" r="-1418" b="-6103"/>
                </a:stretch>
              </a:blipFill>
              <a:ln w="22225">
                <a:solidFill>
                  <a:srgbClr val="B2B3FF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DEB9825-7B39-B385-D920-B3C49D92C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7" t="69332" b="5944"/>
          <a:stretch/>
        </p:blipFill>
        <p:spPr>
          <a:xfrm>
            <a:off x="6130610" y="2365056"/>
            <a:ext cx="2455381" cy="6029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EBA041C-366A-F5DE-E422-FF8B9545997A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99BB07-7621-0CC8-019F-17A46CFBEB1A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2A9F06-6705-036B-7E30-F6D2E72A6084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B20436-FD8D-941F-6AF4-554521A644CB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485217-3547-30FB-DFE9-88FE041B5FE9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9346C8-958A-76F9-E132-B76D1D68A0A9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D9F061-BDDA-A6F3-F79C-5C3EB6A66082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1646E4-30F2-CDDA-935B-2E2CE233F58F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7C1DE49B-86B9-05A8-3988-AA29F88BF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Project Echoes : Project Echoes">
              <a:extLst>
                <a:ext uri="{FF2B5EF4-FFF2-40B4-BE49-F238E27FC236}">
                  <a16:creationId xmlns:a16="http://schemas.microsoft.com/office/drawing/2014/main" id="{5808499F-73F6-6E54-57D2-226789F74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B636D3A-1548-CAE2-BEAA-C5009C72A9D9}"/>
              </a:ext>
            </a:extLst>
          </p:cNvPr>
          <p:cNvGrpSpPr/>
          <p:nvPr/>
        </p:nvGrpSpPr>
        <p:grpSpPr>
          <a:xfrm>
            <a:off x="6423969" y="3517552"/>
            <a:ext cx="1504838" cy="1885782"/>
            <a:chOff x="9184994" y="3314990"/>
            <a:chExt cx="2512741" cy="314883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8BBDEBD-7E97-07DB-797E-2E99FEB1663E}"/>
                </a:ext>
              </a:extLst>
            </p:cNvPr>
            <p:cNvGrpSpPr/>
            <p:nvPr/>
          </p:nvGrpSpPr>
          <p:grpSpPr>
            <a:xfrm>
              <a:off x="9184994" y="3314990"/>
              <a:ext cx="1149707" cy="1529982"/>
              <a:chOff x="1233029" y="4283830"/>
              <a:chExt cx="1438104" cy="1997047"/>
            </a:xfrm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AFD35F9-4D2A-94D3-2ACA-9923C17726FA}"/>
                  </a:ext>
                </a:extLst>
              </p:cNvPr>
              <p:cNvSpPr/>
              <p:nvPr/>
            </p:nvSpPr>
            <p:spPr>
              <a:xfrm>
                <a:off x="1954570" y="4283830"/>
                <a:ext cx="354563" cy="354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6B18CD5-6D90-8558-C82B-E335F48024B8}"/>
                  </a:ext>
                </a:extLst>
              </p:cNvPr>
              <p:cNvSpPr/>
              <p:nvPr/>
            </p:nvSpPr>
            <p:spPr>
              <a:xfrm>
                <a:off x="1605046" y="4815676"/>
                <a:ext cx="354563" cy="354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EE384D-88B9-0ED4-7FDE-D4EA22FEC8C5}"/>
                  </a:ext>
                </a:extLst>
              </p:cNvPr>
              <p:cNvSpPr/>
              <p:nvPr/>
            </p:nvSpPr>
            <p:spPr>
              <a:xfrm>
                <a:off x="2309133" y="4815675"/>
                <a:ext cx="354563" cy="354563"/>
              </a:xfrm>
              <a:prstGeom prst="ellipse">
                <a:avLst/>
              </a:prstGeom>
              <a:solidFill>
                <a:srgbClr val="E82445"/>
              </a:solidFill>
              <a:ln w="22225">
                <a:solidFill>
                  <a:srgbClr val="410B1A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7C9FA7D6-BE56-5EC2-9983-CB9CD20AEC5C}"/>
                  </a:ext>
                </a:extLst>
              </p:cNvPr>
              <p:cNvCxnSpPr>
                <a:cxnSpLocks/>
                <a:stCxn id="102" idx="3"/>
                <a:endCxn id="104" idx="0"/>
              </p:cNvCxnSpPr>
              <p:nvPr/>
            </p:nvCxnSpPr>
            <p:spPr>
              <a:xfrm flipH="1">
                <a:off x="1782328" y="4586468"/>
                <a:ext cx="224167" cy="229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2C4AEAA1-62A5-F3C6-C81C-29C2D487F325}"/>
                  </a:ext>
                </a:extLst>
              </p:cNvPr>
              <p:cNvCxnSpPr>
                <a:cxnSpLocks/>
                <a:endCxn id="110" idx="0"/>
              </p:cNvCxnSpPr>
              <p:nvPr/>
            </p:nvCxnSpPr>
            <p:spPr>
              <a:xfrm flipH="1">
                <a:off x="1410311" y="5118314"/>
                <a:ext cx="246660" cy="2683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6AFE89BB-FA2B-36BB-1CCE-E724E275B6EC}"/>
                  </a:ext>
                </a:extLst>
              </p:cNvPr>
              <p:cNvCxnSpPr>
                <a:cxnSpLocks/>
                <a:endCxn id="204" idx="0"/>
              </p:cNvCxnSpPr>
              <p:nvPr/>
            </p:nvCxnSpPr>
            <p:spPr>
              <a:xfrm>
                <a:off x="1907684" y="5090322"/>
                <a:ext cx="231605" cy="2951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22EE3E5C-76A6-A47C-1279-0514C0232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7306" y="4586468"/>
                <a:ext cx="229207" cy="229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4E3C319-8745-0668-6805-710C39F7A8E4}"/>
                  </a:ext>
                </a:extLst>
              </p:cNvPr>
              <p:cNvSpPr/>
              <p:nvPr/>
            </p:nvSpPr>
            <p:spPr>
              <a:xfrm>
                <a:off x="1233029" y="5386699"/>
                <a:ext cx="354563" cy="35456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768476E-F581-EE6C-06C3-3F81A75289FD}"/>
                  </a:ext>
                </a:extLst>
              </p:cNvPr>
              <p:cNvGrpSpPr/>
              <p:nvPr/>
            </p:nvGrpSpPr>
            <p:grpSpPr>
              <a:xfrm>
                <a:off x="1556827" y="5385469"/>
                <a:ext cx="1114306" cy="895408"/>
                <a:chOff x="1544917" y="4283831"/>
                <a:chExt cx="1114306" cy="895408"/>
              </a:xfrm>
            </p:grpSpPr>
            <p:sp>
              <p:nvSpPr>
                <p:cNvPr id="204" name="Oval 203">
                  <a:extLst>
                    <a:ext uri="{FF2B5EF4-FFF2-40B4-BE49-F238E27FC236}">
                      <a16:creationId xmlns:a16="http://schemas.microsoft.com/office/drawing/2014/main" id="{E052BEB7-C912-AF11-BF8F-D9B616B8BE86}"/>
                    </a:ext>
                  </a:extLst>
                </p:cNvPr>
                <p:cNvSpPr/>
                <p:nvPr/>
              </p:nvSpPr>
              <p:spPr>
                <a:xfrm>
                  <a:off x="1950097" y="4283831"/>
                  <a:ext cx="354563" cy="3545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54661184-5752-2F50-9C59-AF8DBDC43CAC}"/>
                    </a:ext>
                  </a:extLst>
                </p:cNvPr>
                <p:cNvSpPr/>
                <p:nvPr/>
              </p:nvSpPr>
              <p:spPr>
                <a:xfrm>
                  <a:off x="2304660" y="4815676"/>
                  <a:ext cx="354563" cy="35456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08" name="Straight Arrow Connector 207">
                  <a:extLst>
                    <a:ext uri="{FF2B5EF4-FFF2-40B4-BE49-F238E27FC236}">
                      <a16:creationId xmlns:a16="http://schemas.microsoft.com/office/drawing/2014/main" id="{28431428-2A46-CEF4-50AE-88F41BF7A3A0}"/>
                    </a:ext>
                  </a:extLst>
                </p:cNvPr>
                <p:cNvCxnSpPr>
                  <a:cxnSpLocks/>
                  <a:stCxn id="204" idx="3"/>
                </p:cNvCxnSpPr>
                <p:nvPr/>
              </p:nvCxnSpPr>
              <p:spPr>
                <a:xfrm flipH="1">
                  <a:off x="1777855" y="4586469"/>
                  <a:ext cx="224167" cy="2292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Arrow Connector 217">
                  <a:extLst>
                    <a:ext uri="{FF2B5EF4-FFF2-40B4-BE49-F238E27FC236}">
                      <a16:creationId xmlns:a16="http://schemas.microsoft.com/office/drawing/2014/main" id="{99D7BDF8-C003-F01F-E2CB-12C0DD1A6A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2833" y="4586469"/>
                  <a:ext cx="229207" cy="229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521D1DC2-DBAE-B1DF-3E70-1DAE5179A097}"/>
                    </a:ext>
                  </a:extLst>
                </p:cNvPr>
                <p:cNvSpPr/>
                <p:nvPr/>
              </p:nvSpPr>
              <p:spPr>
                <a:xfrm>
                  <a:off x="1544917" y="4824677"/>
                  <a:ext cx="354563" cy="354562"/>
                </a:xfrm>
                <a:prstGeom prst="ellipse">
                  <a:avLst/>
                </a:prstGeom>
                <a:solidFill>
                  <a:srgbClr val="E82445"/>
                </a:solidFill>
                <a:ln w="22225">
                  <a:solidFill>
                    <a:srgbClr val="410B1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E21B0D28-D4B1-CEA1-5082-156E6F2E7BE8}"/>
                </a:ext>
              </a:extLst>
            </p:cNvPr>
            <p:cNvGrpSpPr/>
            <p:nvPr/>
          </p:nvGrpSpPr>
          <p:grpSpPr>
            <a:xfrm>
              <a:off x="10548028" y="3348735"/>
              <a:ext cx="1149707" cy="1529982"/>
              <a:chOff x="1233029" y="4283830"/>
              <a:chExt cx="1438104" cy="1997047"/>
            </a:xfrm>
          </p:grpSpPr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A2A92C74-3234-82E7-2FDA-534BFAF0DA0D}"/>
                  </a:ext>
                </a:extLst>
              </p:cNvPr>
              <p:cNvSpPr/>
              <p:nvPr/>
            </p:nvSpPr>
            <p:spPr>
              <a:xfrm>
                <a:off x="1954570" y="4283830"/>
                <a:ext cx="354563" cy="354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1711ED61-72C9-35A2-D338-5BF063D75911}"/>
                  </a:ext>
                </a:extLst>
              </p:cNvPr>
              <p:cNvSpPr/>
              <p:nvPr/>
            </p:nvSpPr>
            <p:spPr>
              <a:xfrm>
                <a:off x="1605046" y="4815676"/>
                <a:ext cx="354563" cy="354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E003CE91-8F69-1182-7105-770FE401B680}"/>
                  </a:ext>
                </a:extLst>
              </p:cNvPr>
              <p:cNvSpPr/>
              <p:nvPr/>
            </p:nvSpPr>
            <p:spPr>
              <a:xfrm>
                <a:off x="2309133" y="4815675"/>
                <a:ext cx="354563" cy="354563"/>
              </a:xfrm>
              <a:prstGeom prst="ellipse">
                <a:avLst/>
              </a:prstGeom>
              <a:solidFill>
                <a:srgbClr val="E82445"/>
              </a:solidFill>
              <a:ln w="22225">
                <a:solidFill>
                  <a:srgbClr val="410B1A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628FF411-9C40-2234-C9C6-BA02AEAE1F83}"/>
                  </a:ext>
                </a:extLst>
              </p:cNvPr>
              <p:cNvCxnSpPr>
                <a:cxnSpLocks/>
                <a:stCxn id="221" idx="3"/>
                <a:endCxn id="222" idx="0"/>
              </p:cNvCxnSpPr>
              <p:nvPr/>
            </p:nvCxnSpPr>
            <p:spPr>
              <a:xfrm flipH="1">
                <a:off x="1782328" y="4586468"/>
                <a:ext cx="224167" cy="229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00242696-F7CC-A53D-6092-D506B46BB008}"/>
                  </a:ext>
                </a:extLst>
              </p:cNvPr>
              <p:cNvCxnSpPr>
                <a:cxnSpLocks/>
                <a:endCxn id="228" idx="0"/>
              </p:cNvCxnSpPr>
              <p:nvPr/>
            </p:nvCxnSpPr>
            <p:spPr>
              <a:xfrm flipH="1">
                <a:off x="1410311" y="5118314"/>
                <a:ext cx="246660" cy="2683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B9466855-60B4-150B-1E2B-29D75DA21BD9}"/>
                  </a:ext>
                </a:extLst>
              </p:cNvPr>
              <p:cNvCxnSpPr>
                <a:cxnSpLocks/>
                <a:endCxn id="230" idx="0"/>
              </p:cNvCxnSpPr>
              <p:nvPr/>
            </p:nvCxnSpPr>
            <p:spPr>
              <a:xfrm>
                <a:off x="1907684" y="5090322"/>
                <a:ext cx="231605" cy="2951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F65ABDCF-AB68-1E8D-A643-2912B09C1D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7306" y="4586468"/>
                <a:ext cx="229207" cy="229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6FB31094-EAFD-525A-3A6B-3170F1CCB154}"/>
                  </a:ext>
                </a:extLst>
              </p:cNvPr>
              <p:cNvSpPr/>
              <p:nvPr/>
            </p:nvSpPr>
            <p:spPr>
              <a:xfrm>
                <a:off x="1233029" y="5386699"/>
                <a:ext cx="354563" cy="35456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1FDAAED4-B871-630C-E719-E849BFE3CD0A}"/>
                  </a:ext>
                </a:extLst>
              </p:cNvPr>
              <p:cNvGrpSpPr/>
              <p:nvPr/>
            </p:nvGrpSpPr>
            <p:grpSpPr>
              <a:xfrm>
                <a:off x="1556827" y="5385469"/>
                <a:ext cx="1114306" cy="895408"/>
                <a:chOff x="1544917" y="4283831"/>
                <a:chExt cx="1114306" cy="895408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48940401-A1CE-5278-13B6-402598279997}"/>
                    </a:ext>
                  </a:extLst>
                </p:cNvPr>
                <p:cNvSpPr/>
                <p:nvPr/>
              </p:nvSpPr>
              <p:spPr>
                <a:xfrm>
                  <a:off x="1950097" y="4283831"/>
                  <a:ext cx="354563" cy="3545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3C31F51C-B577-7F93-9EF0-D08FD9D5BC94}"/>
                    </a:ext>
                  </a:extLst>
                </p:cNvPr>
                <p:cNvSpPr/>
                <p:nvPr/>
              </p:nvSpPr>
              <p:spPr>
                <a:xfrm>
                  <a:off x="2304660" y="4815676"/>
                  <a:ext cx="354563" cy="35456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32" name="Straight Arrow Connector 231">
                  <a:extLst>
                    <a:ext uri="{FF2B5EF4-FFF2-40B4-BE49-F238E27FC236}">
                      <a16:creationId xmlns:a16="http://schemas.microsoft.com/office/drawing/2014/main" id="{2811E921-16C5-7DAB-C52D-C93102FC60ED}"/>
                    </a:ext>
                  </a:extLst>
                </p:cNvPr>
                <p:cNvCxnSpPr>
                  <a:cxnSpLocks/>
                  <a:stCxn id="230" idx="3"/>
                </p:cNvCxnSpPr>
                <p:nvPr/>
              </p:nvCxnSpPr>
              <p:spPr>
                <a:xfrm flipH="1">
                  <a:off x="1777855" y="4586469"/>
                  <a:ext cx="224167" cy="2292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>
                  <a:extLst>
                    <a:ext uri="{FF2B5EF4-FFF2-40B4-BE49-F238E27FC236}">
                      <a16:creationId xmlns:a16="http://schemas.microsoft.com/office/drawing/2014/main" id="{3D4E9F0B-E930-FAB3-66E3-F1553A176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2833" y="4586469"/>
                  <a:ext cx="229207" cy="229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F1EFA67D-A52E-C809-3E27-35C6C868EE29}"/>
                    </a:ext>
                  </a:extLst>
                </p:cNvPr>
                <p:cNvSpPr/>
                <p:nvPr/>
              </p:nvSpPr>
              <p:spPr>
                <a:xfrm>
                  <a:off x="1544917" y="4824677"/>
                  <a:ext cx="354563" cy="354562"/>
                </a:xfrm>
                <a:prstGeom prst="ellipse">
                  <a:avLst/>
                </a:prstGeom>
                <a:solidFill>
                  <a:srgbClr val="E82445"/>
                </a:solidFill>
                <a:ln w="22225">
                  <a:solidFill>
                    <a:srgbClr val="410B1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7E8BCC0-A3FF-FBCF-3B80-189C95EA89A2}"/>
                </a:ext>
              </a:extLst>
            </p:cNvPr>
            <p:cNvGrpSpPr/>
            <p:nvPr/>
          </p:nvGrpSpPr>
          <p:grpSpPr>
            <a:xfrm>
              <a:off x="9843205" y="4933840"/>
              <a:ext cx="1149707" cy="1529982"/>
              <a:chOff x="1233029" y="4283830"/>
              <a:chExt cx="1438104" cy="1997047"/>
            </a:xfrm>
          </p:grpSpPr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C9171795-6994-592F-28B4-2386D9389C3C}"/>
                  </a:ext>
                </a:extLst>
              </p:cNvPr>
              <p:cNvSpPr/>
              <p:nvPr/>
            </p:nvSpPr>
            <p:spPr>
              <a:xfrm>
                <a:off x="1954570" y="4283830"/>
                <a:ext cx="354563" cy="354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9BD94CDD-5B08-B025-8412-834C79E1AF71}"/>
                  </a:ext>
                </a:extLst>
              </p:cNvPr>
              <p:cNvSpPr/>
              <p:nvPr/>
            </p:nvSpPr>
            <p:spPr>
              <a:xfrm>
                <a:off x="1605046" y="4815676"/>
                <a:ext cx="354563" cy="354563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222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33D7645F-F964-3117-97BD-D85C9A496FB5}"/>
                  </a:ext>
                </a:extLst>
              </p:cNvPr>
              <p:cNvSpPr/>
              <p:nvPr/>
            </p:nvSpPr>
            <p:spPr>
              <a:xfrm>
                <a:off x="2309133" y="4815675"/>
                <a:ext cx="354563" cy="354563"/>
              </a:xfrm>
              <a:prstGeom prst="ellipse">
                <a:avLst/>
              </a:prstGeom>
              <a:solidFill>
                <a:srgbClr val="E82445"/>
              </a:solidFill>
              <a:ln w="22225">
                <a:solidFill>
                  <a:srgbClr val="410B1A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9" name="Straight Arrow Connector 238">
                <a:extLst>
                  <a:ext uri="{FF2B5EF4-FFF2-40B4-BE49-F238E27FC236}">
                    <a16:creationId xmlns:a16="http://schemas.microsoft.com/office/drawing/2014/main" id="{7AF540BC-FFF3-D0F3-CC03-AD5E59AA9307}"/>
                  </a:ext>
                </a:extLst>
              </p:cNvPr>
              <p:cNvCxnSpPr>
                <a:cxnSpLocks/>
                <a:stCxn id="236" idx="3"/>
                <a:endCxn id="237" idx="0"/>
              </p:cNvCxnSpPr>
              <p:nvPr/>
            </p:nvCxnSpPr>
            <p:spPr>
              <a:xfrm flipH="1">
                <a:off x="1782328" y="4586468"/>
                <a:ext cx="224167" cy="2292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B6D37D78-D39F-0CE5-6F5C-FC0511D9A438}"/>
                  </a:ext>
                </a:extLst>
              </p:cNvPr>
              <p:cNvCxnSpPr>
                <a:cxnSpLocks/>
                <a:endCxn id="243" idx="0"/>
              </p:cNvCxnSpPr>
              <p:nvPr/>
            </p:nvCxnSpPr>
            <p:spPr>
              <a:xfrm flipH="1">
                <a:off x="1410311" y="5118314"/>
                <a:ext cx="246660" cy="2683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9B261048-3F3C-0493-2ADF-BEC3B3AB6D0B}"/>
                  </a:ext>
                </a:extLst>
              </p:cNvPr>
              <p:cNvCxnSpPr>
                <a:cxnSpLocks/>
                <a:endCxn id="245" idx="0"/>
              </p:cNvCxnSpPr>
              <p:nvPr/>
            </p:nvCxnSpPr>
            <p:spPr>
              <a:xfrm>
                <a:off x="1907684" y="5090322"/>
                <a:ext cx="231605" cy="2951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A04C1FE1-E3FF-9800-28F4-2E3AFAB724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57306" y="4586468"/>
                <a:ext cx="229207" cy="2292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5BACB22-01A8-0DE8-6150-BD7B745515B9}"/>
                  </a:ext>
                </a:extLst>
              </p:cNvPr>
              <p:cNvSpPr/>
              <p:nvPr/>
            </p:nvSpPr>
            <p:spPr>
              <a:xfrm>
                <a:off x="1233029" y="5386699"/>
                <a:ext cx="354563" cy="354563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22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4" name="Group 243">
                <a:extLst>
                  <a:ext uri="{FF2B5EF4-FFF2-40B4-BE49-F238E27FC236}">
                    <a16:creationId xmlns:a16="http://schemas.microsoft.com/office/drawing/2014/main" id="{30771058-E57E-2FA6-9158-D5FE2FDC84AF}"/>
                  </a:ext>
                </a:extLst>
              </p:cNvPr>
              <p:cNvGrpSpPr/>
              <p:nvPr/>
            </p:nvGrpSpPr>
            <p:grpSpPr>
              <a:xfrm>
                <a:off x="1556827" y="5385469"/>
                <a:ext cx="1114306" cy="895408"/>
                <a:chOff x="1544917" y="4283831"/>
                <a:chExt cx="1114306" cy="895408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AB22A53E-6A90-470B-F347-CD119DDD8241}"/>
                    </a:ext>
                  </a:extLst>
                </p:cNvPr>
                <p:cNvSpPr/>
                <p:nvPr/>
              </p:nvSpPr>
              <p:spPr>
                <a:xfrm>
                  <a:off x="1950097" y="4283831"/>
                  <a:ext cx="354563" cy="354563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222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563ADD1F-8E47-3818-CE6A-FB926254F896}"/>
                    </a:ext>
                  </a:extLst>
                </p:cNvPr>
                <p:cNvSpPr/>
                <p:nvPr/>
              </p:nvSpPr>
              <p:spPr>
                <a:xfrm>
                  <a:off x="2304660" y="4815676"/>
                  <a:ext cx="354563" cy="354563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22225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47" name="Straight Arrow Connector 246">
                  <a:extLst>
                    <a:ext uri="{FF2B5EF4-FFF2-40B4-BE49-F238E27FC236}">
                      <a16:creationId xmlns:a16="http://schemas.microsoft.com/office/drawing/2014/main" id="{0BD73629-7BB6-686C-93E4-5FC5A47FB1BD}"/>
                    </a:ext>
                  </a:extLst>
                </p:cNvPr>
                <p:cNvCxnSpPr>
                  <a:cxnSpLocks/>
                  <a:stCxn id="245" idx="3"/>
                </p:cNvCxnSpPr>
                <p:nvPr/>
              </p:nvCxnSpPr>
              <p:spPr>
                <a:xfrm flipH="1">
                  <a:off x="1777855" y="4586469"/>
                  <a:ext cx="224167" cy="2292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Arrow Connector 247">
                  <a:extLst>
                    <a:ext uri="{FF2B5EF4-FFF2-40B4-BE49-F238E27FC236}">
                      <a16:creationId xmlns:a16="http://schemas.microsoft.com/office/drawing/2014/main" id="{EFE82530-066A-66AB-4134-6112FDDAB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2833" y="4586469"/>
                  <a:ext cx="229207" cy="22920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59BA2DB7-1E0D-B2A8-AEE9-08E9D6BD415C}"/>
                    </a:ext>
                  </a:extLst>
                </p:cNvPr>
                <p:cNvSpPr/>
                <p:nvPr/>
              </p:nvSpPr>
              <p:spPr>
                <a:xfrm>
                  <a:off x="1544917" y="4824677"/>
                  <a:ext cx="354563" cy="354562"/>
                </a:xfrm>
                <a:prstGeom prst="ellipse">
                  <a:avLst/>
                </a:prstGeom>
                <a:solidFill>
                  <a:srgbClr val="E82445"/>
                </a:solidFill>
                <a:ln w="22225">
                  <a:solidFill>
                    <a:srgbClr val="410B1A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5056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3;p35">
            <a:extLst>
              <a:ext uri="{FF2B5EF4-FFF2-40B4-BE49-F238E27FC236}">
                <a16:creationId xmlns:a16="http://schemas.microsoft.com/office/drawing/2014/main" id="{A884EB1E-4263-4149-BEEA-4E7872528EC0}"/>
              </a:ext>
            </a:extLst>
          </p:cNvPr>
          <p:cNvSpPr txBox="1">
            <a:spLocks/>
          </p:cNvSpPr>
          <p:nvPr/>
        </p:nvSpPr>
        <p:spPr>
          <a:xfrm>
            <a:off x="97044" y="0"/>
            <a:ext cx="6370872" cy="9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 Learning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0B043-C6C1-25B0-6032-9B6BA9102E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01"/>
          <a:stretch/>
        </p:blipFill>
        <p:spPr>
          <a:xfrm>
            <a:off x="4885528" y="752117"/>
            <a:ext cx="3700463" cy="14924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8B996-C79A-C0CE-A75A-65C8533D38A0}"/>
                  </a:ext>
                </a:extLst>
              </p:cNvPr>
              <p:cNvSpPr txBox="1"/>
              <p:nvPr/>
            </p:nvSpPr>
            <p:spPr>
              <a:xfrm>
                <a:off x="2506514" y="4079338"/>
                <a:ext cx="2712666" cy="3895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bSup>
                    </m:oMath>
                  </m:oMathPara>
                </a14:m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E8B996-C79A-C0CE-A75A-65C8533D3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514" y="4079338"/>
                <a:ext cx="2712666" cy="3895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F54445DA-2DC1-DA2E-9B7F-2360BE33607E}"/>
              </a:ext>
            </a:extLst>
          </p:cNvPr>
          <p:cNvCxnSpPr>
            <a:cxnSpLocks/>
          </p:cNvCxnSpPr>
          <p:nvPr/>
        </p:nvCxnSpPr>
        <p:spPr>
          <a:xfrm>
            <a:off x="5233762" y="4316043"/>
            <a:ext cx="548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C338803-4A22-5FC5-ED8E-D22B0A33833C}"/>
              </a:ext>
            </a:extLst>
          </p:cNvPr>
          <p:cNvCxnSpPr>
            <a:cxnSpLocks/>
          </p:cNvCxnSpPr>
          <p:nvPr/>
        </p:nvCxnSpPr>
        <p:spPr>
          <a:xfrm flipV="1">
            <a:off x="7317044" y="3091930"/>
            <a:ext cx="0" cy="40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CasellaDiTesto 46">
                <a:extLst>
                  <a:ext uri="{FF2B5EF4-FFF2-40B4-BE49-F238E27FC236}">
                    <a16:creationId xmlns:a16="http://schemas.microsoft.com/office/drawing/2014/main" id="{D212250A-B2B7-0C40-6843-1E6BFE0D0654}"/>
                  </a:ext>
                </a:extLst>
              </p:cNvPr>
              <p:cNvSpPr txBox="1"/>
              <p:nvPr/>
            </p:nvSpPr>
            <p:spPr>
              <a:xfrm>
                <a:off x="1153748" y="1586480"/>
                <a:ext cx="2551329" cy="1270861"/>
              </a:xfrm>
              <a:prstGeom prst="rect">
                <a:avLst/>
              </a:prstGeom>
              <a:noFill/>
              <a:ln w="22225">
                <a:solidFill>
                  <a:srgbClr val="B2B3FF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it-IT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b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Decision variables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it-IT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Contextual variables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GB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it-IT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2000" b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Predicted outcomes</a:t>
                </a:r>
              </a:p>
            </p:txBody>
          </p:sp>
        </mc:Choice>
        <mc:Fallback xmlns="">
          <p:sp>
            <p:nvSpPr>
              <p:cNvPr id="200" name="CasellaDiTesto 46">
                <a:extLst>
                  <a:ext uri="{FF2B5EF4-FFF2-40B4-BE49-F238E27FC236}">
                    <a16:creationId xmlns:a16="http://schemas.microsoft.com/office/drawing/2014/main" id="{D212250A-B2B7-0C40-6843-1E6BFE0D0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48" y="1586480"/>
                <a:ext cx="2551329" cy="1270861"/>
              </a:xfrm>
              <a:prstGeom prst="rect">
                <a:avLst/>
              </a:prstGeom>
              <a:blipFill>
                <a:blip r:embed="rId5"/>
                <a:stretch>
                  <a:fillRect t="-939" r="-1418" b="-6103"/>
                </a:stretch>
              </a:blipFill>
              <a:ln w="22225">
                <a:solidFill>
                  <a:srgbClr val="B2B3FF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DEB9825-7B39-B385-D920-B3C49D92C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7" t="69332" b="5944"/>
          <a:stretch/>
        </p:blipFill>
        <p:spPr>
          <a:xfrm>
            <a:off x="6130610" y="2365056"/>
            <a:ext cx="2455381" cy="6029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EBA041C-366A-F5DE-E422-FF8B9545997A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99BB07-7621-0CC8-019F-17A46CFBEB1A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2A9F06-6705-036B-7E30-F6D2E72A6084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B20436-FD8D-941F-6AF4-554521A644CB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485217-3547-30FB-DFE9-88FE041B5FE9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9346C8-958A-76F9-E132-B76D1D68A0A9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D9F061-BDDA-A6F3-F79C-5C3EB6A66082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pic>
        <p:nvPicPr>
          <p:cNvPr id="6154" name="Picture 10" descr="Neural Network: Architecture, Components &amp; Top Algorithms | upGrad blog">
            <a:extLst>
              <a:ext uri="{FF2B5EF4-FFF2-40B4-BE49-F238E27FC236}">
                <a16:creationId xmlns:a16="http://schemas.microsoft.com/office/drawing/2014/main" id="{C23031DF-7D8C-66DC-8F58-466F3ADB9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864" b="13964"/>
          <a:stretch/>
        </p:blipFill>
        <p:spPr bwMode="auto">
          <a:xfrm>
            <a:off x="6020238" y="3613213"/>
            <a:ext cx="2602909" cy="149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01646E4-30F2-CDDA-935B-2E2CE233F58F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7C1DE49B-86B9-05A8-3988-AA29F88BF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Project Echoes : Project Echoes">
              <a:extLst>
                <a:ext uri="{FF2B5EF4-FFF2-40B4-BE49-F238E27FC236}">
                  <a16:creationId xmlns:a16="http://schemas.microsoft.com/office/drawing/2014/main" id="{5808499F-73F6-6E54-57D2-226789F74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100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3;p35">
            <a:extLst>
              <a:ext uri="{FF2B5EF4-FFF2-40B4-BE49-F238E27FC236}">
                <a16:creationId xmlns:a16="http://schemas.microsoft.com/office/drawing/2014/main" id="{C0D952D7-7AE8-482A-9DBC-D70948C2B6D7}"/>
              </a:ext>
            </a:extLst>
          </p:cNvPr>
          <p:cNvSpPr txBox="1">
            <a:spLocks/>
          </p:cNvSpPr>
          <p:nvPr/>
        </p:nvSpPr>
        <p:spPr>
          <a:xfrm>
            <a:off x="1369253" y="155882"/>
            <a:ext cx="6695755" cy="9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4000" kern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Study: Diet Problem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p:pic>
        <p:nvPicPr>
          <p:cNvPr id="8" name="Picture 8" descr="Member profile: World Food Programme | Microinsurance">
            <a:extLst>
              <a:ext uri="{FF2B5EF4-FFF2-40B4-BE49-F238E27FC236}">
                <a16:creationId xmlns:a16="http://schemas.microsoft.com/office/drawing/2014/main" id="{D4AD83EC-5888-4357-8D70-FF5CE8B68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3000"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656"/>
          <a:stretch/>
        </p:blipFill>
        <p:spPr bwMode="auto">
          <a:xfrm>
            <a:off x="119753" y="-57875"/>
            <a:ext cx="1122414" cy="12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381;p35">
            <a:extLst>
              <a:ext uri="{FF2B5EF4-FFF2-40B4-BE49-F238E27FC236}">
                <a16:creationId xmlns:a16="http://schemas.microsoft.com/office/drawing/2014/main" id="{DCEF06AE-1EF6-4EA1-ACAF-68236972BD4A}"/>
              </a:ext>
            </a:extLst>
          </p:cNvPr>
          <p:cNvSpPr txBox="1">
            <a:spLocks/>
          </p:cNvSpPr>
          <p:nvPr/>
        </p:nvSpPr>
        <p:spPr>
          <a:xfrm>
            <a:off x="156345" y="795186"/>
            <a:ext cx="11938611" cy="125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Karla"/>
              <a:buNone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just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case study, we extend the work of  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Bertsimas et al. (2016)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in the design of chemotherapy regimens for advanced gastric cancer. Given a new study cohort and study characteristics, we would like to optimize a chemotherapy regimen to </a:t>
            </a:r>
            <a:r>
              <a:rPr lang="en-GB" sz="1800" b="1" dirty="0">
                <a:solidFill>
                  <a:srgbClr val="3F629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cohort’s survival subject to constraint on different types of toxicity</a:t>
            </a: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383;p35">
            <a:extLst>
              <a:ext uri="{FF2B5EF4-FFF2-40B4-BE49-F238E27FC236}">
                <a16:creationId xmlns:a16="http://schemas.microsoft.com/office/drawing/2014/main" id="{5E1C6928-680E-5E42-A6EB-592D68384DF1}"/>
              </a:ext>
            </a:extLst>
          </p:cNvPr>
          <p:cNvSpPr txBox="1">
            <a:spLocks/>
          </p:cNvSpPr>
          <p:nvPr/>
        </p:nvSpPr>
        <p:spPr>
          <a:xfrm>
            <a:off x="97044" y="78172"/>
            <a:ext cx="10107660" cy="9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Chemotherapy Case Study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E325F7-FB5A-43D1-DFE2-52F0F7C5C6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72"/>
          <a:stretch/>
        </p:blipFill>
        <p:spPr>
          <a:xfrm>
            <a:off x="180855" y="2438758"/>
            <a:ext cx="3339394" cy="7670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DC14FEE-FE1B-BE66-16FC-83E97E9ACE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28" t="3464" r="4798" b="4037"/>
          <a:stretch/>
        </p:blipFill>
        <p:spPr>
          <a:xfrm>
            <a:off x="4259896" y="2922680"/>
            <a:ext cx="3071005" cy="24067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2D26316-0BE5-F4D9-3938-CF7930A20D48}"/>
              </a:ext>
            </a:extLst>
          </p:cNvPr>
          <p:cNvSpPr/>
          <p:nvPr/>
        </p:nvSpPr>
        <p:spPr>
          <a:xfrm>
            <a:off x="4176509" y="2834073"/>
            <a:ext cx="3226280" cy="1393826"/>
          </a:xfrm>
          <a:prstGeom prst="rect">
            <a:avLst/>
          </a:prstGeom>
          <a:noFill/>
          <a:ln w="22225" cap="flat" cmpd="sng" algn="ctr">
            <a:solidFill>
              <a:srgbClr val="B2B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70BA77-A863-1907-D276-4D3140158B50}"/>
              </a:ext>
            </a:extLst>
          </p:cNvPr>
          <p:cNvGrpSpPr/>
          <p:nvPr/>
        </p:nvGrpSpPr>
        <p:grpSpPr>
          <a:xfrm>
            <a:off x="5500143" y="3620625"/>
            <a:ext cx="5521484" cy="2599938"/>
            <a:chOff x="5800743" y="3326371"/>
            <a:chExt cx="5521484" cy="25999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7083EF3-046D-6895-1DB3-79BC9374DEA0}"/>
                </a:ext>
              </a:extLst>
            </p:cNvPr>
            <p:cNvGrpSpPr/>
            <p:nvPr/>
          </p:nvGrpSpPr>
          <p:grpSpPr>
            <a:xfrm>
              <a:off x="5800743" y="3326371"/>
              <a:ext cx="2063417" cy="1249011"/>
              <a:chOff x="5800743" y="3326371"/>
              <a:chExt cx="2063417" cy="1249011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67DEE3B-6264-DB09-DDE7-2354D6DDB1BF}"/>
                  </a:ext>
                </a:extLst>
              </p:cNvPr>
              <p:cNvSpPr/>
              <p:nvPr/>
            </p:nvSpPr>
            <p:spPr>
              <a:xfrm>
                <a:off x="5800743" y="3326371"/>
                <a:ext cx="316443" cy="316443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7F88627-276C-7F9C-8E21-1F68EE182F0F}"/>
                  </a:ext>
                </a:extLst>
              </p:cNvPr>
              <p:cNvCxnSpPr>
                <a:cxnSpLocks/>
                <a:stCxn id="34" idx="6"/>
              </p:cNvCxnSpPr>
              <p:nvPr/>
            </p:nvCxnSpPr>
            <p:spPr>
              <a:xfrm>
                <a:off x="6117186" y="3484593"/>
                <a:ext cx="1746974" cy="1090789"/>
              </a:xfrm>
              <a:prstGeom prst="line">
                <a:avLst/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Google Shape;381;p35">
              <a:extLst>
                <a:ext uri="{FF2B5EF4-FFF2-40B4-BE49-F238E27FC236}">
                  <a16:creationId xmlns:a16="http://schemas.microsoft.com/office/drawing/2014/main" id="{3A0591F2-62DA-5A87-F147-CBA7D84928A1}"/>
                </a:ext>
              </a:extLst>
            </p:cNvPr>
            <p:cNvSpPr txBox="1">
              <a:spLocks/>
            </p:cNvSpPr>
            <p:nvPr/>
          </p:nvSpPr>
          <p:spPr>
            <a:xfrm>
              <a:off x="7864160" y="4356364"/>
              <a:ext cx="3458067" cy="15699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marL="0" indent="0" algn="just"/>
              <a:r>
                <a:rPr lang="en-GB" sz="18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Cohort contextual variables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Gender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primary site breakdown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ecog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score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6C5503-E37C-62F1-40AA-6BB9EB49B535}"/>
              </a:ext>
            </a:extLst>
          </p:cNvPr>
          <p:cNvGrpSpPr/>
          <p:nvPr/>
        </p:nvGrpSpPr>
        <p:grpSpPr>
          <a:xfrm>
            <a:off x="6946505" y="2489144"/>
            <a:ext cx="5331200" cy="1871083"/>
            <a:chOff x="7247105" y="2194890"/>
            <a:chExt cx="5331200" cy="1871083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31AB7F8-841F-9335-F38D-EA74240DDF2E}"/>
                </a:ext>
              </a:extLst>
            </p:cNvPr>
            <p:cNvSpPr/>
            <p:nvPr/>
          </p:nvSpPr>
          <p:spPr>
            <a:xfrm>
              <a:off x="7247105" y="3022506"/>
              <a:ext cx="316443" cy="316443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2F75E6-42B4-B997-D872-0FB30CAE1B26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 flipV="1">
              <a:off x="7563548" y="2497175"/>
              <a:ext cx="1519256" cy="68355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Google Shape;381;p35">
              <a:extLst>
                <a:ext uri="{FF2B5EF4-FFF2-40B4-BE49-F238E27FC236}">
                  <a16:creationId xmlns:a16="http://schemas.microsoft.com/office/drawing/2014/main" id="{C1FA51CD-7CD6-59B3-D2FA-73BBFB09F719}"/>
                </a:ext>
              </a:extLst>
            </p:cNvPr>
            <p:cNvSpPr txBox="1">
              <a:spLocks/>
            </p:cNvSpPr>
            <p:nvPr/>
          </p:nvSpPr>
          <p:spPr>
            <a:xfrm>
              <a:off x="9120238" y="2194890"/>
              <a:ext cx="3458067" cy="18710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marL="0" indent="0" algn="just"/>
              <a:r>
                <a:rPr lang="en-GB" sz="18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Toxicities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Grade 3/4  constitutional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Infection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Neurological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Grade 4 blood</a:t>
              </a:r>
            </a:p>
            <a:p>
              <a:pPr marL="285750" indent="-285750" algn="just">
                <a:buFont typeface="Wingdings" panose="05000000000000000000" pitchFamily="2" charset="2"/>
                <a:buChar char="§"/>
              </a:pP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48BE95-7A97-271A-3755-9ABEB2429F1E}"/>
              </a:ext>
            </a:extLst>
          </p:cNvPr>
          <p:cNvGrpSpPr/>
          <p:nvPr/>
        </p:nvGrpSpPr>
        <p:grpSpPr>
          <a:xfrm>
            <a:off x="4701893" y="2277998"/>
            <a:ext cx="2667218" cy="959397"/>
            <a:chOff x="7247105" y="2379552"/>
            <a:chExt cx="2667218" cy="95939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CF13DD6-6680-FA02-157A-C8870BE6A11E}"/>
                </a:ext>
              </a:extLst>
            </p:cNvPr>
            <p:cNvSpPr/>
            <p:nvPr/>
          </p:nvSpPr>
          <p:spPr>
            <a:xfrm>
              <a:off x="7247105" y="3022506"/>
              <a:ext cx="316443" cy="316443"/>
            </a:xfrm>
            <a:prstGeom prst="ellipse">
              <a:avLst/>
            </a:prstGeom>
            <a:noFill/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DE34B4B-D623-7778-58FC-B1C7382B3656}"/>
                </a:ext>
              </a:extLst>
            </p:cNvPr>
            <p:cNvCxnSpPr>
              <a:cxnSpLocks/>
              <a:stCxn id="52" idx="7"/>
            </p:cNvCxnSpPr>
            <p:nvPr/>
          </p:nvCxnSpPr>
          <p:spPr>
            <a:xfrm flipV="1">
              <a:off x="7517206" y="2778850"/>
              <a:ext cx="726202" cy="28999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Google Shape;381;p35">
              <a:extLst>
                <a:ext uri="{FF2B5EF4-FFF2-40B4-BE49-F238E27FC236}">
                  <a16:creationId xmlns:a16="http://schemas.microsoft.com/office/drawing/2014/main" id="{AAAA3DD9-8DA1-C9BE-74EA-1C280989E11B}"/>
                </a:ext>
              </a:extLst>
            </p:cNvPr>
            <p:cNvSpPr txBox="1">
              <a:spLocks/>
            </p:cNvSpPr>
            <p:nvPr/>
          </p:nvSpPr>
          <p:spPr>
            <a:xfrm>
              <a:off x="8178609" y="2379552"/>
              <a:ext cx="1735714" cy="494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1pPr>
              <a:lvl2pPr marL="914400" marR="0" lvl="1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2pPr>
              <a:lvl3pPr marL="1371600" marR="0" lvl="2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3pPr>
              <a:lvl4pPr marL="1828800" marR="0" lvl="3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4pPr>
              <a:lvl5pPr marL="2286000" marR="0" lvl="4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5pPr>
              <a:lvl6pPr marL="2743200" marR="0" lvl="5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6pPr>
              <a:lvl7pPr marL="3200400" marR="0" lvl="6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7pPr>
              <a:lvl8pPr marL="3657600" marR="0" lvl="7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8pPr>
              <a:lvl9pPr marL="4114800" marR="0" lvl="8" indent="-3302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600"/>
                <a:buFont typeface="Karla"/>
                <a:buNone/>
                <a:defRPr sz="1600" b="0" i="0" u="none" strike="noStrike" cap="none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defRPr>
              </a:lvl9pPr>
            </a:lstStyle>
            <a:p>
              <a:pPr marL="0" indent="0" algn="just"/>
              <a:r>
                <a:rPr lang="en-GB" sz="1800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Survival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99812C3-8B4D-4099-4C22-DED6A863DA31}"/>
              </a:ext>
            </a:extLst>
          </p:cNvPr>
          <p:cNvSpPr txBox="1"/>
          <p:nvPr/>
        </p:nvSpPr>
        <p:spPr>
          <a:xfrm>
            <a:off x="156345" y="5920056"/>
            <a:ext cx="6604987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200" dirty="0"/>
              <a:t>(*) Bertsimas D, O’Hair A, Relyea S, </a:t>
            </a:r>
            <a:r>
              <a:rPr lang="en-GB" sz="1200" dirty="0" err="1"/>
              <a:t>Silberholz</a:t>
            </a:r>
            <a:r>
              <a:rPr lang="en-GB" sz="1200" dirty="0"/>
              <a:t> J (2016) An analytics approach to designing combination chemotherapy regimens for cancer. Management Science 62(5):1511–1531, ISSN 15265501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FAABC93-250F-1A5A-F734-CDE00608A40F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80ECA61-4519-57C2-D52B-10A2980C9653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5E24979-27DA-5020-6C6A-89301EFBCDDC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1756E89-ABCE-88F8-8873-1CE0B308BB76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F65F8E4-61A3-A500-6193-027B050EDC7D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276E13E-B912-C4E1-6FDE-271639D4B4B9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6DA0CD9-CE7A-181D-A5D0-C7D9D7DF07BB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DEA94C5-B9A4-62AD-783F-B48F9BD8DA03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D1DE09B1-624F-C5A3-5BA1-BB088D20E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Project Echoes : Project Echoes">
              <a:extLst>
                <a:ext uri="{FF2B5EF4-FFF2-40B4-BE49-F238E27FC236}">
                  <a16:creationId xmlns:a16="http://schemas.microsoft.com/office/drawing/2014/main" id="{E9F18CBE-C179-FD36-59F3-B42CFD701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04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83;p35">
            <a:extLst>
              <a:ext uri="{FF2B5EF4-FFF2-40B4-BE49-F238E27FC236}">
                <a16:creationId xmlns:a16="http://schemas.microsoft.com/office/drawing/2014/main" id="{A884EB1E-4263-4149-BEEA-4E7872528EC0}"/>
              </a:ext>
            </a:extLst>
          </p:cNvPr>
          <p:cNvSpPr txBox="1">
            <a:spLocks/>
          </p:cNvSpPr>
          <p:nvPr/>
        </p:nvSpPr>
        <p:spPr>
          <a:xfrm>
            <a:off x="0" y="-10048"/>
            <a:ext cx="4672484" cy="128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 Decision Trees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D14B84-2D7D-43BD-BE27-3B51CD51005C}"/>
              </a:ext>
            </a:extLst>
          </p:cNvPr>
          <p:cNvGrpSpPr/>
          <p:nvPr/>
        </p:nvGrpSpPr>
        <p:grpSpPr>
          <a:xfrm>
            <a:off x="528725" y="1870848"/>
            <a:ext cx="6289561" cy="3634450"/>
            <a:chOff x="805720" y="2245489"/>
            <a:chExt cx="6623315" cy="3889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73CD1FC6-BBD3-47C1-BC51-D3B3BDF98D8A}"/>
                    </a:ext>
                  </a:extLst>
                </p:cNvPr>
                <p:cNvSpPr/>
                <p:nvPr/>
              </p:nvSpPr>
              <p:spPr>
                <a:xfrm>
                  <a:off x="3483980" y="2245489"/>
                  <a:ext cx="1273215" cy="694481"/>
                </a:xfrm>
                <a:prstGeom prst="roundRect">
                  <a:avLst>
                    <a:gd name="adj" fmla="val 13850"/>
                  </a:avLst>
                </a:prstGeom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73CD1FC6-BBD3-47C1-BC51-D3B3BDF98D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3980" y="2245489"/>
                  <a:ext cx="1273215" cy="694481"/>
                </a:xfrm>
                <a:prstGeom prst="roundRect">
                  <a:avLst>
                    <a:gd name="adj" fmla="val 13850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CBC4F7-BA52-40DB-B4C8-3CC976DC164C}"/>
                </a:ext>
              </a:extLst>
            </p:cNvPr>
            <p:cNvGrpSpPr/>
            <p:nvPr/>
          </p:nvGrpSpPr>
          <p:grpSpPr>
            <a:xfrm>
              <a:off x="1666755" y="3526286"/>
              <a:ext cx="4901246" cy="694481"/>
              <a:chOff x="6261904" y="2013996"/>
              <a:chExt cx="4901246" cy="6944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18B022B0-F36E-4BDD-95AF-4CFCAC520619}"/>
                      </a:ext>
                    </a:extLst>
                  </p:cNvPr>
                  <p:cNvSpPr/>
                  <p:nvPr/>
                </p:nvSpPr>
                <p:spPr>
                  <a:xfrm>
                    <a:off x="6261904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18B022B0-F36E-4BDD-95AF-4CFCAC52061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1904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3"/>
                    <a:stretch>
                      <a:fillRect/>
                    </a:stretch>
                  </a:blipFill>
                  <a:ln w="25400"/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A7DB53A1-E7B5-4123-B6D1-41AE0C6AECC2}"/>
                      </a:ext>
                    </a:extLst>
                  </p:cNvPr>
                  <p:cNvSpPr/>
                  <p:nvPr/>
                </p:nvSpPr>
                <p:spPr>
                  <a:xfrm>
                    <a:off x="9889935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A7DB53A1-E7B5-4123-B6D1-41AE0C6AEC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9935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4"/>
                    <a:stretch>
                      <a:fillRect/>
                    </a:stretch>
                  </a:blipFill>
                  <a:ln w="25400"/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5EE7EEF-303F-46A0-B160-01905CA0D384}"/>
                </a:ext>
              </a:extLst>
            </p:cNvPr>
            <p:cNvGrpSpPr/>
            <p:nvPr/>
          </p:nvGrpSpPr>
          <p:grpSpPr>
            <a:xfrm>
              <a:off x="805720" y="4984696"/>
              <a:ext cx="2995284" cy="1142304"/>
              <a:chOff x="5459392" y="3503136"/>
              <a:chExt cx="2995284" cy="702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: Rounded Corners 20">
                    <a:extLst>
                      <a:ext uri="{FF2B5EF4-FFF2-40B4-BE49-F238E27FC236}">
                        <a16:creationId xmlns:a16="http://schemas.microsoft.com/office/drawing/2014/main" id="{5E94B853-D03B-4311-AE29-213BE8992031}"/>
                      </a:ext>
                    </a:extLst>
                  </p:cNvPr>
                  <p:cNvSpPr/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angle: Rounded Corners 20">
                    <a:extLst>
                      <a:ext uri="{FF2B5EF4-FFF2-40B4-BE49-F238E27FC236}">
                        <a16:creationId xmlns:a16="http://schemas.microsoft.com/office/drawing/2014/main" id="{5E94B853-D03B-4311-AE29-213BE89920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5"/>
                    <a:stretch>
                      <a:fillRect/>
                    </a:stretch>
                  </a:blipFill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50472E16-B9A8-4B33-9FE8-1FDD602A834C}"/>
                      </a:ext>
                    </a:extLst>
                  </p:cNvPr>
                  <p:cNvSpPr/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Rectangle: Rounded Corners 23">
                    <a:extLst>
                      <a:ext uri="{FF2B5EF4-FFF2-40B4-BE49-F238E27FC236}">
                        <a16:creationId xmlns:a16="http://schemas.microsoft.com/office/drawing/2014/main" id="{50472E16-B9A8-4B33-9FE8-1FDD602A83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  <a:ln w="254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430521D-E3EA-48FE-B20E-F02BCD110AAE}"/>
                </a:ext>
              </a:extLst>
            </p:cNvPr>
            <p:cNvGrpSpPr/>
            <p:nvPr/>
          </p:nvGrpSpPr>
          <p:grpSpPr>
            <a:xfrm>
              <a:off x="4433751" y="4992278"/>
              <a:ext cx="2995284" cy="1142304"/>
              <a:chOff x="5459392" y="3503136"/>
              <a:chExt cx="2995284" cy="702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BCD5763F-3E74-48AB-888C-1C57B3592EF5}"/>
                      </a:ext>
                    </a:extLst>
                  </p:cNvPr>
                  <p:cNvSpPr/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BCD5763F-3E74-48AB-888C-1C57B3592E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7"/>
                    <a:stretch>
                      <a:fillRect/>
                    </a:stretch>
                  </a:blipFill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: Rounded Corners 26">
                    <a:extLst>
                      <a:ext uri="{FF2B5EF4-FFF2-40B4-BE49-F238E27FC236}">
                        <a16:creationId xmlns:a16="http://schemas.microsoft.com/office/drawing/2014/main" id="{59E3173E-49E4-4760-9830-CD6526704604}"/>
                      </a:ext>
                    </a:extLst>
                  </p:cNvPr>
                  <p:cNvSpPr/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Rectangle: Rounded Corners 26">
                    <a:extLst>
                      <a:ext uri="{FF2B5EF4-FFF2-40B4-BE49-F238E27FC236}">
                        <a16:creationId xmlns:a16="http://schemas.microsoft.com/office/drawing/2014/main" id="{59E3173E-49E4-4760-9830-CD65267046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8"/>
                    <a:stretch>
                      <a:fillRect/>
                    </a:stretch>
                  </a:blipFill>
                  <a:ln w="254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05F533B1-96D5-4E42-AC16-E25EDEE9ABA6}"/>
                </a:ext>
              </a:extLst>
            </p:cNvPr>
            <p:cNvCxnSpPr>
              <a:stCxn id="3" idx="2"/>
              <a:endCxn id="15" idx="0"/>
            </p:cNvCxnSpPr>
            <p:nvPr/>
          </p:nvCxnSpPr>
          <p:spPr>
            <a:xfrm rot="5400000">
              <a:off x="2918818" y="2324516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or: Curved 30">
              <a:extLst>
                <a:ext uri="{FF2B5EF4-FFF2-40B4-BE49-F238E27FC236}">
                  <a16:creationId xmlns:a16="http://schemas.microsoft.com/office/drawing/2014/main" id="{31A9F5B4-ED85-4797-936E-202E0D232F77}"/>
                </a:ext>
              </a:extLst>
            </p:cNvPr>
            <p:cNvCxnSpPr>
              <a:cxnSpLocks/>
              <a:stCxn id="3" idx="2"/>
              <a:endCxn id="17" idx="0"/>
            </p:cNvCxnSpPr>
            <p:nvPr/>
          </p:nvCxnSpPr>
          <p:spPr>
            <a:xfrm rot="16200000" flipH="1">
              <a:off x="4732833" y="2327725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2FFFBCF1-2E87-4B28-9372-56F43B8944F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51917" y="4172215"/>
              <a:ext cx="763929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98D060F4-C82A-4663-9C94-F0F21951C0DD}"/>
                </a:ext>
              </a:extLst>
            </p:cNvPr>
            <p:cNvCxnSpPr>
              <a:cxnSpLocks/>
              <a:stCxn id="17" idx="2"/>
              <a:endCxn id="26" idx="0"/>
            </p:cNvCxnSpPr>
            <p:nvPr/>
          </p:nvCxnSpPr>
          <p:spPr>
            <a:xfrm rot="16200000" flipH="1">
              <a:off x="5976156" y="4176005"/>
              <a:ext cx="771511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9C319D87-59C5-47AE-8708-30E30FE056F9}"/>
                </a:ext>
              </a:extLst>
            </p:cNvPr>
            <p:cNvCxnSpPr>
              <a:cxnSpLocks/>
              <a:stCxn id="15" idx="2"/>
              <a:endCxn id="24" idx="0"/>
            </p:cNvCxnSpPr>
            <p:nvPr/>
          </p:nvCxnSpPr>
          <p:spPr>
            <a:xfrm rot="5400000">
              <a:off x="1484714" y="4178382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74AB9517-A3B8-42FC-8087-FC278CDD4B0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2743" y="4185964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Curved 43">
              <a:extLst>
                <a:ext uri="{FF2B5EF4-FFF2-40B4-BE49-F238E27FC236}">
                  <a16:creationId xmlns:a16="http://schemas.microsoft.com/office/drawing/2014/main" id="{DA4B93EC-C153-40FE-BAC1-2C5C251241E0}"/>
                </a:ext>
              </a:extLst>
            </p:cNvPr>
            <p:cNvCxnSpPr/>
            <p:nvPr/>
          </p:nvCxnSpPr>
          <p:spPr>
            <a:xfrm rot="5400000">
              <a:off x="2918818" y="2324517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33BD5168-0843-4B08-A1E7-C33D3BDAFF5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3" y="2327726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E2180E26-68EE-4C9A-98F3-3744081F04E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51918" y="4172216"/>
              <a:ext cx="763929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EFE41B70-2FF4-4616-9CA0-04E8BDC03E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84715" y="4178383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D25F13FE-F4AC-4B94-82AB-4E193ACF2174}"/>
                </a:ext>
              </a:extLst>
            </p:cNvPr>
            <p:cNvCxnSpPr/>
            <p:nvPr/>
          </p:nvCxnSpPr>
          <p:spPr>
            <a:xfrm rot="5400000">
              <a:off x="2918819" y="2324518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BB2A273E-A2CA-410F-84AE-7E87C64A4BC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4" y="2327727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230A3CF7-905D-4BB0-B194-7D9D879E307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76157" y="4176006"/>
              <a:ext cx="771511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nector: Curved 50">
              <a:extLst>
                <a:ext uri="{FF2B5EF4-FFF2-40B4-BE49-F238E27FC236}">
                  <a16:creationId xmlns:a16="http://schemas.microsoft.com/office/drawing/2014/main" id="{4F7BA512-8B53-49C2-928C-9D3B02748E4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2744" y="4185965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ABA139BC-76FD-4F4A-8AD9-70AA06926B0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51919" y="4172217"/>
              <a:ext cx="763929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62C9A46A-3216-4EA5-B915-11DCA277082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84716" y="4178384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nector: Curved 53">
              <a:extLst>
                <a:ext uri="{FF2B5EF4-FFF2-40B4-BE49-F238E27FC236}">
                  <a16:creationId xmlns:a16="http://schemas.microsoft.com/office/drawing/2014/main" id="{007CE786-3BED-4524-A981-97E9615C04E0}"/>
                </a:ext>
              </a:extLst>
            </p:cNvPr>
            <p:cNvCxnSpPr/>
            <p:nvPr/>
          </p:nvCxnSpPr>
          <p:spPr>
            <a:xfrm rot="5400000">
              <a:off x="2918820" y="2324519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or: Curved 54">
              <a:extLst>
                <a:ext uri="{FF2B5EF4-FFF2-40B4-BE49-F238E27FC236}">
                  <a16:creationId xmlns:a16="http://schemas.microsoft.com/office/drawing/2014/main" id="{6BF859AC-A6C0-4EA0-8CE9-80BC5AFBD4F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5" y="2327728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33D2D7-5723-4782-85DF-47DE94F62405}"/>
                </a:ext>
              </a:extLst>
            </p:cNvPr>
            <p:cNvSpPr txBox="1"/>
            <p:nvPr/>
          </p:nvSpPr>
          <p:spPr>
            <a:xfrm>
              <a:off x="2685328" y="2906136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827AE72-5AF8-4665-9D02-2E059F3170C8}"/>
                </a:ext>
              </a:extLst>
            </p:cNvPr>
            <p:cNvSpPr txBox="1"/>
            <p:nvPr/>
          </p:nvSpPr>
          <p:spPr>
            <a:xfrm>
              <a:off x="1140107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0B8C5B-FDF2-40E2-B781-2D0873050FBA}"/>
                </a:ext>
              </a:extLst>
            </p:cNvPr>
            <p:cNvSpPr txBox="1"/>
            <p:nvPr/>
          </p:nvSpPr>
          <p:spPr>
            <a:xfrm>
              <a:off x="4845932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09E80A-2CF7-4C41-B723-B3EC40324FEC}"/>
                </a:ext>
              </a:extLst>
            </p:cNvPr>
            <p:cNvSpPr txBox="1"/>
            <p:nvPr/>
          </p:nvSpPr>
          <p:spPr>
            <a:xfrm>
              <a:off x="6041353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4036D4-956B-4071-B4CD-0A4791BCBB5A}"/>
                </a:ext>
              </a:extLst>
            </p:cNvPr>
            <p:cNvSpPr txBox="1"/>
            <p:nvPr/>
          </p:nvSpPr>
          <p:spPr>
            <a:xfrm>
              <a:off x="2425222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86BD8B-BE6D-4437-AFDF-CAEDAF679149}"/>
                </a:ext>
              </a:extLst>
            </p:cNvPr>
            <p:cNvSpPr txBox="1"/>
            <p:nvPr/>
          </p:nvSpPr>
          <p:spPr>
            <a:xfrm>
              <a:off x="4543710" y="2898257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C7D1B56-367B-4E10-8105-173BFAB2F454}"/>
              </a:ext>
            </a:extLst>
          </p:cNvPr>
          <p:cNvGrpSpPr/>
          <p:nvPr/>
        </p:nvGrpSpPr>
        <p:grpSpPr>
          <a:xfrm>
            <a:off x="528723" y="1864989"/>
            <a:ext cx="6289561" cy="3634450"/>
            <a:chOff x="805720" y="2245489"/>
            <a:chExt cx="6623315" cy="3889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8FDB8F56-5884-4EA1-8436-E6F7B27EF9BF}"/>
                    </a:ext>
                  </a:extLst>
                </p:cNvPr>
                <p:cNvSpPr/>
                <p:nvPr/>
              </p:nvSpPr>
              <p:spPr>
                <a:xfrm>
                  <a:off x="3483980" y="2245489"/>
                  <a:ext cx="1273215" cy="694481"/>
                </a:xfrm>
                <a:prstGeom prst="roundRect">
                  <a:avLst>
                    <a:gd name="adj" fmla="val 13850"/>
                  </a:avLst>
                </a:prstGeom>
                <a:solidFill>
                  <a:schemeClr val="bg1">
                    <a:lumMod val="85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8FDB8F56-5884-4EA1-8436-E6F7B27EF9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3980" y="2245489"/>
                  <a:ext cx="1273215" cy="694481"/>
                </a:xfrm>
                <a:prstGeom prst="roundRect">
                  <a:avLst>
                    <a:gd name="adj" fmla="val 13850"/>
                  </a:avLst>
                </a:prstGeom>
                <a:blipFill>
                  <a:blip r:embed="rId9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57DAA68-5C7E-4A0F-8558-E4C94B25932D}"/>
                </a:ext>
              </a:extLst>
            </p:cNvPr>
            <p:cNvGrpSpPr/>
            <p:nvPr/>
          </p:nvGrpSpPr>
          <p:grpSpPr>
            <a:xfrm>
              <a:off x="1666755" y="3526286"/>
              <a:ext cx="4901246" cy="694481"/>
              <a:chOff x="6261904" y="2013996"/>
              <a:chExt cx="4901246" cy="6944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7EE889A6-9B7A-433A-BB9A-E9334A8597D6}"/>
                      </a:ext>
                    </a:extLst>
                  </p:cNvPr>
                  <p:cNvSpPr/>
                  <p:nvPr/>
                </p:nvSpPr>
                <p:spPr>
                  <a:xfrm>
                    <a:off x="6261904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7EE889A6-9B7A-433A-BB9A-E9334A8597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1904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10"/>
                    <a:stretch>
                      <a:fillRect/>
                    </a:stretch>
                  </a:blipFill>
                  <a:ln w="25400"/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Rectangle: Rounded Corners 131">
                    <a:extLst>
                      <a:ext uri="{FF2B5EF4-FFF2-40B4-BE49-F238E27FC236}">
                        <a16:creationId xmlns:a16="http://schemas.microsoft.com/office/drawing/2014/main" id="{2455707C-0A3B-4304-89B9-02AC6ADEB04B}"/>
                      </a:ext>
                    </a:extLst>
                  </p:cNvPr>
                  <p:cNvSpPr/>
                  <p:nvPr/>
                </p:nvSpPr>
                <p:spPr>
                  <a:xfrm>
                    <a:off x="9889935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2" name="Rectangle: Rounded Corners 131">
                    <a:extLst>
                      <a:ext uri="{FF2B5EF4-FFF2-40B4-BE49-F238E27FC236}">
                        <a16:creationId xmlns:a16="http://schemas.microsoft.com/office/drawing/2014/main" id="{2455707C-0A3B-4304-89B9-02AC6ADEB0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9935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11"/>
                    <a:stretch>
                      <a:fillRect/>
                    </a:stretch>
                  </a:blipFill>
                  <a:ln w="25400"/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0B02F7B4-4D1A-41D6-9475-BA9A00B0A264}"/>
                </a:ext>
              </a:extLst>
            </p:cNvPr>
            <p:cNvGrpSpPr/>
            <p:nvPr/>
          </p:nvGrpSpPr>
          <p:grpSpPr>
            <a:xfrm>
              <a:off x="805720" y="4984696"/>
              <a:ext cx="2995284" cy="1142304"/>
              <a:chOff x="5459392" y="3503136"/>
              <a:chExt cx="2995284" cy="702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Rectangle: Rounded Corners 128">
                    <a:extLst>
                      <a:ext uri="{FF2B5EF4-FFF2-40B4-BE49-F238E27FC236}">
                        <a16:creationId xmlns:a16="http://schemas.microsoft.com/office/drawing/2014/main" id="{D5D84BE5-2A1B-4922-96CD-103AF443E901}"/>
                      </a:ext>
                    </a:extLst>
                  </p:cNvPr>
                  <p:cNvSpPr/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9" name="Rectangle: Rounded Corners 128">
                    <a:extLst>
                      <a:ext uri="{FF2B5EF4-FFF2-40B4-BE49-F238E27FC236}">
                        <a16:creationId xmlns:a16="http://schemas.microsoft.com/office/drawing/2014/main" id="{D5D84BE5-2A1B-4922-96CD-103AF443E9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12"/>
                    <a:stretch>
                      <a:fillRect/>
                    </a:stretch>
                  </a:blipFill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Rectangle: Rounded Corners 129">
                    <a:extLst>
                      <a:ext uri="{FF2B5EF4-FFF2-40B4-BE49-F238E27FC236}">
                        <a16:creationId xmlns:a16="http://schemas.microsoft.com/office/drawing/2014/main" id="{5D195837-4A78-4FF6-844B-8C672C8625B9}"/>
                      </a:ext>
                    </a:extLst>
                  </p:cNvPr>
                  <p:cNvSpPr/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5400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0" name="Rectangle: Rounded Corners 129">
                    <a:extLst>
                      <a:ext uri="{FF2B5EF4-FFF2-40B4-BE49-F238E27FC236}">
                        <a16:creationId xmlns:a16="http://schemas.microsoft.com/office/drawing/2014/main" id="{5D195837-4A78-4FF6-844B-8C672C8625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13"/>
                    <a:stretch>
                      <a:fillRect/>
                    </a:stretch>
                  </a:blipFill>
                  <a:ln w="254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BE74236-320B-4DAF-AF6E-A41FCF9ADD55}"/>
                </a:ext>
              </a:extLst>
            </p:cNvPr>
            <p:cNvGrpSpPr/>
            <p:nvPr/>
          </p:nvGrpSpPr>
          <p:grpSpPr>
            <a:xfrm>
              <a:off x="4433751" y="4992278"/>
              <a:ext cx="2995284" cy="1142304"/>
              <a:chOff x="5459392" y="3503136"/>
              <a:chExt cx="2995284" cy="702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D8E80009-760E-42AE-9F80-966DE1004A0D}"/>
                      </a:ext>
                    </a:extLst>
                  </p:cNvPr>
                  <p:cNvSpPr/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7" name="Rectangle: Rounded Corners 126">
                    <a:extLst>
                      <a:ext uri="{FF2B5EF4-FFF2-40B4-BE49-F238E27FC236}">
                        <a16:creationId xmlns:a16="http://schemas.microsoft.com/office/drawing/2014/main" id="{D8E80009-760E-42AE-9F80-966DE1004A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14"/>
                    <a:stretch>
                      <a:fillRect/>
                    </a:stretch>
                  </a:blipFill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Rectangle: Rounded Corners 127">
                    <a:extLst>
                      <a:ext uri="{FF2B5EF4-FFF2-40B4-BE49-F238E27FC236}">
                        <a16:creationId xmlns:a16="http://schemas.microsoft.com/office/drawing/2014/main" id="{0A7D104D-4367-4731-B883-F5D5ED1D9CFE}"/>
                      </a:ext>
                    </a:extLst>
                  </p:cNvPr>
                  <p:cNvSpPr/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8" name="Rectangle: Rounded Corners 127">
                    <a:extLst>
                      <a:ext uri="{FF2B5EF4-FFF2-40B4-BE49-F238E27FC236}">
                        <a16:creationId xmlns:a16="http://schemas.microsoft.com/office/drawing/2014/main" id="{0A7D104D-4367-4731-B883-F5D5ED1D9C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15"/>
                    <a:stretch>
                      <a:fillRect/>
                    </a:stretch>
                  </a:blipFill>
                  <a:ln w="254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3" name="Connector: Curved 102">
              <a:extLst>
                <a:ext uri="{FF2B5EF4-FFF2-40B4-BE49-F238E27FC236}">
                  <a16:creationId xmlns:a16="http://schemas.microsoft.com/office/drawing/2014/main" id="{C46160A1-BD09-4A06-AE4E-E0495BDB13AB}"/>
                </a:ext>
              </a:extLst>
            </p:cNvPr>
            <p:cNvCxnSpPr>
              <a:stCxn id="99" idx="2"/>
              <a:endCxn id="131" idx="0"/>
            </p:cNvCxnSpPr>
            <p:nvPr/>
          </p:nvCxnSpPr>
          <p:spPr>
            <a:xfrm rot="5400000">
              <a:off x="2918818" y="2324516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id="{E97875EF-A4BD-49A3-A054-567E694DC274}"/>
                </a:ext>
              </a:extLst>
            </p:cNvPr>
            <p:cNvCxnSpPr>
              <a:cxnSpLocks/>
              <a:stCxn id="99" idx="2"/>
              <a:endCxn id="132" idx="0"/>
            </p:cNvCxnSpPr>
            <p:nvPr/>
          </p:nvCxnSpPr>
          <p:spPr>
            <a:xfrm rot="16200000" flipH="1">
              <a:off x="4732833" y="2327725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nector: Curved 104">
              <a:extLst>
                <a:ext uri="{FF2B5EF4-FFF2-40B4-BE49-F238E27FC236}">
                  <a16:creationId xmlns:a16="http://schemas.microsoft.com/office/drawing/2014/main" id="{0DDC9ED5-5C41-4956-B460-D41ED300D8A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51917" y="4172215"/>
              <a:ext cx="763929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nector: Curved 105">
              <a:extLst>
                <a:ext uri="{FF2B5EF4-FFF2-40B4-BE49-F238E27FC236}">
                  <a16:creationId xmlns:a16="http://schemas.microsoft.com/office/drawing/2014/main" id="{1032A473-B84F-41A5-B217-99FFBC3FBB4C}"/>
                </a:ext>
              </a:extLst>
            </p:cNvPr>
            <p:cNvCxnSpPr>
              <a:cxnSpLocks/>
              <a:stCxn id="132" idx="2"/>
              <a:endCxn id="127" idx="0"/>
            </p:cNvCxnSpPr>
            <p:nvPr/>
          </p:nvCxnSpPr>
          <p:spPr>
            <a:xfrm rot="16200000" flipH="1">
              <a:off x="5976156" y="4176005"/>
              <a:ext cx="771511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:a16="http://schemas.microsoft.com/office/drawing/2014/main" id="{082F0B53-8122-4882-9935-102656C2FC9E}"/>
                </a:ext>
              </a:extLst>
            </p:cNvPr>
            <p:cNvCxnSpPr>
              <a:cxnSpLocks/>
              <a:stCxn id="131" idx="2"/>
              <a:endCxn id="130" idx="0"/>
            </p:cNvCxnSpPr>
            <p:nvPr/>
          </p:nvCxnSpPr>
          <p:spPr>
            <a:xfrm rot="5400000">
              <a:off x="1484714" y="4178382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nector: Curved 107">
              <a:extLst>
                <a:ext uri="{FF2B5EF4-FFF2-40B4-BE49-F238E27FC236}">
                  <a16:creationId xmlns:a16="http://schemas.microsoft.com/office/drawing/2014/main" id="{FC5C7BEC-95EF-4446-AF02-0B38D82DF06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2743" y="4185964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nector: Curved 108">
              <a:extLst>
                <a:ext uri="{FF2B5EF4-FFF2-40B4-BE49-F238E27FC236}">
                  <a16:creationId xmlns:a16="http://schemas.microsoft.com/office/drawing/2014/main" id="{6999C98E-AD1B-4A60-BAC4-FC6DA3951110}"/>
                </a:ext>
              </a:extLst>
            </p:cNvPr>
            <p:cNvCxnSpPr/>
            <p:nvPr/>
          </p:nvCxnSpPr>
          <p:spPr>
            <a:xfrm rot="5400000">
              <a:off x="2918818" y="2324517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:a16="http://schemas.microsoft.com/office/drawing/2014/main" id="{C7385531-4D3F-4202-AC3A-871777331F8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3" y="2327726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7F29532F-0042-4FDC-9A38-5B580B1F561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51918" y="4172216"/>
              <a:ext cx="763929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nector: Curved 111">
              <a:extLst>
                <a:ext uri="{FF2B5EF4-FFF2-40B4-BE49-F238E27FC236}">
                  <a16:creationId xmlns:a16="http://schemas.microsoft.com/office/drawing/2014/main" id="{C9248771-B75A-4467-B6B3-7F3C61C218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84715" y="4178383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nector: Curved 112">
              <a:extLst>
                <a:ext uri="{FF2B5EF4-FFF2-40B4-BE49-F238E27FC236}">
                  <a16:creationId xmlns:a16="http://schemas.microsoft.com/office/drawing/2014/main" id="{4FDC6844-991A-4981-ADEC-A0D8F8AD6567}"/>
                </a:ext>
              </a:extLst>
            </p:cNvPr>
            <p:cNvCxnSpPr/>
            <p:nvPr/>
          </p:nvCxnSpPr>
          <p:spPr>
            <a:xfrm rot="5400000">
              <a:off x="2918819" y="2324518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nector: Curved 113">
              <a:extLst>
                <a:ext uri="{FF2B5EF4-FFF2-40B4-BE49-F238E27FC236}">
                  <a16:creationId xmlns:a16="http://schemas.microsoft.com/office/drawing/2014/main" id="{255BAE90-AB4C-45E0-8364-7A44081AA65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4" y="2327727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nector: Curved 114">
              <a:extLst>
                <a:ext uri="{FF2B5EF4-FFF2-40B4-BE49-F238E27FC236}">
                  <a16:creationId xmlns:a16="http://schemas.microsoft.com/office/drawing/2014/main" id="{60E38246-FAA2-49AF-A849-1278826354A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76157" y="4176006"/>
              <a:ext cx="771511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nector: Curved 115">
              <a:extLst>
                <a:ext uri="{FF2B5EF4-FFF2-40B4-BE49-F238E27FC236}">
                  <a16:creationId xmlns:a16="http://schemas.microsoft.com/office/drawing/2014/main" id="{81CCB02D-1C7B-42F9-9647-9CB85561E7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2744" y="4185965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nector: Curved 116">
              <a:extLst>
                <a:ext uri="{FF2B5EF4-FFF2-40B4-BE49-F238E27FC236}">
                  <a16:creationId xmlns:a16="http://schemas.microsoft.com/office/drawing/2014/main" id="{3D8092F1-8789-45D5-A561-397FD190BF9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51919" y="4172217"/>
              <a:ext cx="763929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nector: Curved 117">
              <a:extLst>
                <a:ext uri="{FF2B5EF4-FFF2-40B4-BE49-F238E27FC236}">
                  <a16:creationId xmlns:a16="http://schemas.microsoft.com/office/drawing/2014/main" id="{C4AC331C-3D49-4D8A-B66E-75E84B0F4C0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84716" y="4178385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Connector: Curved 118">
              <a:extLst>
                <a:ext uri="{FF2B5EF4-FFF2-40B4-BE49-F238E27FC236}">
                  <a16:creationId xmlns:a16="http://schemas.microsoft.com/office/drawing/2014/main" id="{D2763E9E-19C6-4C81-AE2C-EA30C2781989}"/>
                </a:ext>
              </a:extLst>
            </p:cNvPr>
            <p:cNvCxnSpPr/>
            <p:nvPr/>
          </p:nvCxnSpPr>
          <p:spPr>
            <a:xfrm rot="5400000">
              <a:off x="2918820" y="2324519"/>
              <a:ext cx="586316" cy="1817225"/>
            </a:xfrm>
            <a:prstGeom prst="curvedConnector3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nector: Curved 119">
              <a:extLst>
                <a:ext uri="{FF2B5EF4-FFF2-40B4-BE49-F238E27FC236}">
                  <a16:creationId xmlns:a16="http://schemas.microsoft.com/office/drawing/2014/main" id="{A4CF48F4-6DC6-4D8E-AD49-580EEBDC41B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5" y="2327728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C7A7AD8-885B-4F40-B310-0A088801E9EE}"/>
                </a:ext>
              </a:extLst>
            </p:cNvPr>
            <p:cNvSpPr txBox="1"/>
            <p:nvPr/>
          </p:nvSpPr>
          <p:spPr>
            <a:xfrm>
              <a:off x="2685328" y="2906136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02822F2-8F12-4E59-8F30-D7B6C66FED33}"/>
                </a:ext>
              </a:extLst>
            </p:cNvPr>
            <p:cNvSpPr txBox="1"/>
            <p:nvPr/>
          </p:nvSpPr>
          <p:spPr>
            <a:xfrm>
              <a:off x="1140107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A524977-7F92-47AF-A116-141BEA1B722E}"/>
                </a:ext>
              </a:extLst>
            </p:cNvPr>
            <p:cNvSpPr txBox="1"/>
            <p:nvPr/>
          </p:nvSpPr>
          <p:spPr>
            <a:xfrm>
              <a:off x="4845932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52DA8D44-86DA-465C-A9B4-F2FD97ABA0AE}"/>
                </a:ext>
              </a:extLst>
            </p:cNvPr>
            <p:cNvSpPr txBox="1"/>
            <p:nvPr/>
          </p:nvSpPr>
          <p:spPr>
            <a:xfrm>
              <a:off x="6041353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B420DD9-6D01-45E5-B6B7-45BFB235ED36}"/>
                </a:ext>
              </a:extLst>
            </p:cNvPr>
            <p:cNvSpPr txBox="1"/>
            <p:nvPr/>
          </p:nvSpPr>
          <p:spPr>
            <a:xfrm>
              <a:off x="2425222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3A75E61-63B6-4880-BB2B-61CFBBEF4BB6}"/>
                </a:ext>
              </a:extLst>
            </p:cNvPr>
            <p:cNvSpPr txBox="1"/>
            <p:nvPr/>
          </p:nvSpPr>
          <p:spPr>
            <a:xfrm>
              <a:off x="4543710" y="2898257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40F9436-4D80-4578-827A-F651D536D002}"/>
              </a:ext>
            </a:extLst>
          </p:cNvPr>
          <p:cNvGrpSpPr/>
          <p:nvPr/>
        </p:nvGrpSpPr>
        <p:grpSpPr>
          <a:xfrm>
            <a:off x="7171723" y="1425495"/>
            <a:ext cx="4238107" cy="1221339"/>
            <a:chOff x="6940612" y="973322"/>
            <a:chExt cx="4238107" cy="1221339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CA46F2E-E117-447E-8BF8-4D9566104B44}"/>
                </a:ext>
              </a:extLst>
            </p:cNvPr>
            <p:cNvGrpSpPr/>
            <p:nvPr/>
          </p:nvGrpSpPr>
          <p:grpSpPr>
            <a:xfrm>
              <a:off x="8918292" y="1000464"/>
              <a:ext cx="2260427" cy="1151258"/>
              <a:chOff x="8918292" y="1000464"/>
              <a:chExt cx="2260427" cy="11512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D8AEAC4A-8EA7-4632-9636-F8348AA23CB6}"/>
                      </a:ext>
                    </a:extLst>
                  </p:cNvPr>
                  <p:cNvSpPr txBox="1"/>
                  <p:nvPr/>
                </p:nvSpPr>
                <p:spPr>
                  <a:xfrm>
                    <a:off x="8918292" y="1000464"/>
                    <a:ext cx="1609095" cy="560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D8AEAC4A-8EA7-4632-9636-F8348AA23C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8292" y="1000464"/>
                    <a:ext cx="1609095" cy="560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9044E5D6-B0C5-4C18-B1CE-FE75CA5ED88B}"/>
                      </a:ext>
                    </a:extLst>
                  </p:cNvPr>
                  <p:cNvSpPr txBox="1"/>
                  <p:nvPr/>
                </p:nvSpPr>
                <p:spPr>
                  <a:xfrm>
                    <a:off x="8918292" y="1720835"/>
                    <a:ext cx="2260427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GB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9044E5D6-B0C5-4C18-B1CE-FE75CA5ED8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18292" y="1720835"/>
                    <a:ext cx="2260427" cy="43088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69120F0-8579-49E1-B114-AEBBE5085870}"/>
                </a:ext>
              </a:extLst>
            </p:cNvPr>
            <p:cNvGrpSpPr/>
            <p:nvPr/>
          </p:nvGrpSpPr>
          <p:grpSpPr>
            <a:xfrm>
              <a:off x="6940612" y="973322"/>
              <a:ext cx="1854810" cy="1221339"/>
              <a:chOff x="6940612" y="973322"/>
              <a:chExt cx="1854810" cy="1221339"/>
            </a:xfrm>
          </p:grpSpPr>
          <p:sp>
            <p:nvSpPr>
              <p:cNvPr id="142" name="Left Brace 141">
                <a:extLst>
                  <a:ext uri="{FF2B5EF4-FFF2-40B4-BE49-F238E27FC236}">
                    <a16:creationId xmlns:a16="http://schemas.microsoft.com/office/drawing/2014/main" id="{18FA3B56-6EFC-4254-BC6E-F5234D58BA48}"/>
                  </a:ext>
                </a:extLst>
              </p:cNvPr>
              <p:cNvSpPr/>
              <p:nvPr/>
            </p:nvSpPr>
            <p:spPr>
              <a:xfrm>
                <a:off x="8344264" y="973322"/>
                <a:ext cx="451158" cy="1221339"/>
              </a:xfrm>
              <a:prstGeom prst="leftBrace">
                <a:avLst>
                  <a:gd name="adj1" fmla="val 39457"/>
                  <a:gd name="adj2" fmla="val 5000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2F2622D2-D688-46BB-AC4E-8EC2CF56807F}"/>
                  </a:ext>
                </a:extLst>
              </p:cNvPr>
              <p:cNvSpPr txBox="1"/>
              <p:nvPr/>
            </p:nvSpPr>
            <p:spPr>
              <a:xfrm>
                <a:off x="6940612" y="1300138"/>
                <a:ext cx="14634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Conceptual model</a:t>
                </a: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D8C15EA-97AA-4CCA-877E-3B7CD96EEADE}"/>
              </a:ext>
            </a:extLst>
          </p:cNvPr>
          <p:cNvGrpSpPr/>
          <p:nvPr/>
        </p:nvGrpSpPr>
        <p:grpSpPr>
          <a:xfrm>
            <a:off x="7173118" y="2990479"/>
            <a:ext cx="1854810" cy="2719791"/>
            <a:chOff x="6940612" y="973322"/>
            <a:chExt cx="1854810" cy="1221339"/>
          </a:xfrm>
        </p:grpSpPr>
        <p:sp>
          <p:nvSpPr>
            <p:cNvPr id="154" name="Left Brace 153">
              <a:extLst>
                <a:ext uri="{FF2B5EF4-FFF2-40B4-BE49-F238E27FC236}">
                  <a16:creationId xmlns:a16="http://schemas.microsoft.com/office/drawing/2014/main" id="{C6F93862-0E57-4EC2-840F-9C18A36458BC}"/>
                </a:ext>
              </a:extLst>
            </p:cNvPr>
            <p:cNvSpPr/>
            <p:nvPr/>
          </p:nvSpPr>
          <p:spPr>
            <a:xfrm>
              <a:off x="8344264" y="973322"/>
              <a:ext cx="451158" cy="1221339"/>
            </a:xfrm>
            <a:prstGeom prst="leftBrace">
              <a:avLst>
                <a:gd name="adj1" fmla="val 39457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ACB48012-1B37-4EA1-B175-CC86736D3F36}"/>
                </a:ext>
              </a:extLst>
            </p:cNvPr>
            <p:cNvSpPr txBox="1"/>
            <p:nvPr/>
          </p:nvSpPr>
          <p:spPr>
            <a:xfrm>
              <a:off x="6940612" y="1300138"/>
              <a:ext cx="1463431" cy="290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Learned constraints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37F4C0F-B459-4635-B4F8-B65D233DBFB4}"/>
              </a:ext>
            </a:extLst>
          </p:cNvPr>
          <p:cNvGrpSpPr/>
          <p:nvPr/>
        </p:nvGrpSpPr>
        <p:grpSpPr>
          <a:xfrm>
            <a:off x="9055122" y="3084018"/>
            <a:ext cx="2601841" cy="1119839"/>
            <a:chOff x="9055122" y="3084018"/>
            <a:chExt cx="2601841" cy="1119839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2DACF16-85CD-4BDA-B5E9-7DC2481DDF96}"/>
                </a:ext>
              </a:extLst>
            </p:cNvPr>
            <p:cNvGrpSpPr/>
            <p:nvPr/>
          </p:nvGrpSpPr>
          <p:grpSpPr>
            <a:xfrm>
              <a:off x="9859696" y="3084018"/>
              <a:ext cx="1797267" cy="1119839"/>
              <a:chOff x="8829262" y="2675500"/>
              <a:chExt cx="1797267" cy="11198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74938FE3-44FC-43F1-AA01-13C5AE8AB5DA}"/>
                      </a:ext>
                    </a:extLst>
                  </p:cNvPr>
                  <p:cNvSpPr txBox="1"/>
                  <p:nvPr/>
                </p:nvSpPr>
                <p:spPr>
                  <a:xfrm>
                    <a:off x="8829262" y="2675500"/>
                    <a:ext cx="1787153" cy="5284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74938FE3-44FC-43F1-AA01-13C5AE8AB5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9262" y="2675500"/>
                    <a:ext cx="1787153" cy="52847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FFD7DBAE-A00C-4EF0-B939-B2F91FF6A8D6}"/>
                      </a:ext>
                    </a:extLst>
                  </p:cNvPr>
                  <p:cNvSpPr txBox="1"/>
                  <p:nvPr/>
                </p:nvSpPr>
                <p:spPr>
                  <a:xfrm>
                    <a:off x="8869919" y="3266092"/>
                    <a:ext cx="1756610" cy="52924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FFD7DBAE-A00C-4EF0-B939-B2F91FF6A8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9919" y="3266092"/>
                    <a:ext cx="1756610" cy="52924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F45BB985-F3F0-450A-B472-0ABF3BAADC47}"/>
                    </a:ext>
                  </a:extLst>
                </p:cNvPr>
                <p:cNvSpPr txBox="1"/>
                <p:nvPr/>
              </p:nvSpPr>
              <p:spPr>
                <a:xfrm>
                  <a:off x="9055122" y="3236843"/>
                  <a:ext cx="7041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F45BB985-F3F0-450A-B472-0ABF3BAADC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5122" y="3236843"/>
                  <a:ext cx="704115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3674AB1-E72B-487B-9EFB-5DBD50A9238F}"/>
              </a:ext>
            </a:extLst>
          </p:cNvPr>
          <p:cNvGrpSpPr/>
          <p:nvPr/>
        </p:nvGrpSpPr>
        <p:grpSpPr>
          <a:xfrm>
            <a:off x="528723" y="1870848"/>
            <a:ext cx="6289561" cy="3634450"/>
            <a:chOff x="805720" y="2245489"/>
            <a:chExt cx="6623315" cy="38890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: Rounded Corners 161">
                  <a:extLst>
                    <a:ext uri="{FF2B5EF4-FFF2-40B4-BE49-F238E27FC236}">
                      <a16:creationId xmlns:a16="http://schemas.microsoft.com/office/drawing/2014/main" id="{DE63279A-C0D6-4BA0-9814-183027F41315}"/>
                    </a:ext>
                  </a:extLst>
                </p:cNvPr>
                <p:cNvSpPr/>
                <p:nvPr/>
              </p:nvSpPr>
              <p:spPr>
                <a:xfrm>
                  <a:off x="3483980" y="2245489"/>
                  <a:ext cx="1273215" cy="694481"/>
                </a:xfrm>
                <a:prstGeom prst="roundRect">
                  <a:avLst>
                    <a:gd name="adj" fmla="val 13850"/>
                  </a:avLst>
                </a:prstGeom>
                <a:solidFill>
                  <a:schemeClr val="bg1">
                    <a:lumMod val="85000"/>
                  </a:schemeClr>
                </a:solidFill>
                <a:ln w="254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2" name="Rectangle: Rounded Corners 161">
                  <a:extLst>
                    <a:ext uri="{FF2B5EF4-FFF2-40B4-BE49-F238E27FC236}">
                      <a16:creationId xmlns:a16="http://schemas.microsoft.com/office/drawing/2014/main" id="{DE63279A-C0D6-4BA0-9814-183027F413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3980" y="2245489"/>
                  <a:ext cx="1273215" cy="694481"/>
                </a:xfrm>
                <a:prstGeom prst="roundRect">
                  <a:avLst>
                    <a:gd name="adj" fmla="val 13850"/>
                  </a:avLst>
                </a:prstGeom>
                <a:blipFill>
                  <a:blip r:embed="rId21"/>
                  <a:stretch>
                    <a:fillRect/>
                  </a:stretch>
                </a:blipFill>
                <a:ln w="25400"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CEA0DAF6-446C-4499-99DD-96F4111B918D}"/>
                </a:ext>
              </a:extLst>
            </p:cNvPr>
            <p:cNvGrpSpPr/>
            <p:nvPr/>
          </p:nvGrpSpPr>
          <p:grpSpPr>
            <a:xfrm>
              <a:off x="1666755" y="3526286"/>
              <a:ext cx="4901246" cy="694481"/>
              <a:chOff x="6261904" y="2013996"/>
              <a:chExt cx="4901246" cy="6944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4F8F7E9D-178E-4AD5-81D0-01038B8C109C}"/>
                      </a:ext>
                    </a:extLst>
                  </p:cNvPr>
                  <p:cNvSpPr/>
                  <p:nvPr/>
                </p:nvSpPr>
                <p:spPr>
                  <a:xfrm>
                    <a:off x="6261904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4F8F7E9D-178E-4AD5-81D0-01038B8C109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1904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22"/>
                    <a:stretch>
                      <a:fillRect/>
                    </a:stretch>
                  </a:blipFill>
                  <a:ln w="25400"/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5" name="Rectangle: Rounded Corners 194">
                    <a:extLst>
                      <a:ext uri="{FF2B5EF4-FFF2-40B4-BE49-F238E27FC236}">
                        <a16:creationId xmlns:a16="http://schemas.microsoft.com/office/drawing/2014/main" id="{57D6AAA7-DC06-4C64-9088-4F81F4BC9468}"/>
                      </a:ext>
                    </a:extLst>
                  </p:cNvPr>
                  <p:cNvSpPr/>
                  <p:nvPr/>
                </p:nvSpPr>
                <p:spPr>
                  <a:xfrm>
                    <a:off x="9889935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254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5" name="Rectangle: Rounded Corners 194">
                    <a:extLst>
                      <a:ext uri="{FF2B5EF4-FFF2-40B4-BE49-F238E27FC236}">
                        <a16:creationId xmlns:a16="http://schemas.microsoft.com/office/drawing/2014/main" id="{57D6AAA7-DC06-4C64-9088-4F81F4BC94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89935" y="201399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23"/>
                    <a:stretch>
                      <a:fillRect/>
                    </a:stretch>
                  </a:blipFill>
                  <a:ln w="25400"/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60AF7CDA-E8B8-4B9D-8D71-DA0D505A2523}"/>
                </a:ext>
              </a:extLst>
            </p:cNvPr>
            <p:cNvGrpSpPr/>
            <p:nvPr/>
          </p:nvGrpSpPr>
          <p:grpSpPr>
            <a:xfrm>
              <a:off x="805720" y="4984696"/>
              <a:ext cx="2995284" cy="1142304"/>
              <a:chOff x="5459392" y="3503136"/>
              <a:chExt cx="2995284" cy="702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6A7F1ED6-E94E-4A4F-A3C2-2A189ED25352}"/>
                      </a:ext>
                    </a:extLst>
                  </p:cNvPr>
                  <p:cNvSpPr/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6A7F1ED6-E94E-4A4F-A3C2-2A189ED253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5"/>
                    <a:stretch>
                      <a:fillRect/>
                    </a:stretch>
                  </a:blipFill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Rectangle: Rounded Corners 192">
                    <a:extLst>
                      <a:ext uri="{FF2B5EF4-FFF2-40B4-BE49-F238E27FC236}">
                        <a16:creationId xmlns:a16="http://schemas.microsoft.com/office/drawing/2014/main" id="{F0BB04FA-909C-41C0-AD77-47037191748A}"/>
                      </a:ext>
                    </a:extLst>
                  </p:cNvPr>
                  <p:cNvSpPr/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3" name="Rectangle: Rounded Corners 192">
                    <a:extLst>
                      <a:ext uri="{FF2B5EF4-FFF2-40B4-BE49-F238E27FC236}">
                        <a16:creationId xmlns:a16="http://schemas.microsoft.com/office/drawing/2014/main" id="{F0BB04FA-909C-41C0-AD77-4703719174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6"/>
                    <a:stretch>
                      <a:fillRect/>
                    </a:stretch>
                  </a:blipFill>
                  <a:ln w="254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4097E89-51EA-4649-B42F-C281DFF3F767}"/>
                </a:ext>
              </a:extLst>
            </p:cNvPr>
            <p:cNvGrpSpPr/>
            <p:nvPr/>
          </p:nvGrpSpPr>
          <p:grpSpPr>
            <a:xfrm>
              <a:off x="4433751" y="4992278"/>
              <a:ext cx="2995284" cy="1142304"/>
              <a:chOff x="5459392" y="3503136"/>
              <a:chExt cx="2995284" cy="70206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14C825F1-5908-432C-9BDE-8FC264EE0D09}"/>
                      </a:ext>
                    </a:extLst>
                  </p:cNvPr>
                  <p:cNvSpPr/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14C825F1-5908-432C-9BDE-8FC264EE0D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1461" y="3503136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24"/>
                    <a:stretch>
                      <a:fillRect/>
                    </a:stretch>
                  </a:blipFill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Rectangle: Rounded Corners 190">
                    <a:extLst>
                      <a:ext uri="{FF2B5EF4-FFF2-40B4-BE49-F238E27FC236}">
                        <a16:creationId xmlns:a16="http://schemas.microsoft.com/office/drawing/2014/main" id="{71044EE0-9D65-417D-800E-A0A9B0A839CC}"/>
                      </a:ext>
                    </a:extLst>
                  </p:cNvPr>
                  <p:cNvSpPr/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solidFill>
                    <a:srgbClr val="9DC3E6"/>
                  </a:solidFill>
                  <a:ln w="25400"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GB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1" name="Rectangle: Rounded Corners 190">
                    <a:extLst>
                      <a:ext uri="{FF2B5EF4-FFF2-40B4-BE49-F238E27FC236}">
                        <a16:creationId xmlns:a16="http://schemas.microsoft.com/office/drawing/2014/main" id="{71044EE0-9D65-417D-800E-A0A9B0A839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9392" y="3510718"/>
                    <a:ext cx="1273215" cy="694481"/>
                  </a:xfrm>
                  <a:prstGeom prst="roundRect">
                    <a:avLst>
                      <a:gd name="adj" fmla="val 13850"/>
                    </a:avLst>
                  </a:prstGeom>
                  <a:blipFill>
                    <a:blip r:embed="rId25"/>
                    <a:stretch>
                      <a:fillRect/>
                    </a:stretch>
                  </a:blipFill>
                  <a:ln w="25400">
                    <a:solidFill>
                      <a:srgbClr val="0070C0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6" name="Connector: Curved 165">
              <a:extLst>
                <a:ext uri="{FF2B5EF4-FFF2-40B4-BE49-F238E27FC236}">
                  <a16:creationId xmlns:a16="http://schemas.microsoft.com/office/drawing/2014/main" id="{2AA30898-2FC5-4A4A-A7B8-F0F5F5104A7B}"/>
                </a:ext>
              </a:extLst>
            </p:cNvPr>
            <p:cNvCxnSpPr>
              <a:cxnSpLocks/>
              <a:stCxn id="162" idx="2"/>
              <a:endCxn id="194" idx="0"/>
            </p:cNvCxnSpPr>
            <p:nvPr/>
          </p:nvCxnSpPr>
          <p:spPr>
            <a:xfrm rot="5400000">
              <a:off x="2918818" y="2324516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Connector: Curved 166">
              <a:extLst>
                <a:ext uri="{FF2B5EF4-FFF2-40B4-BE49-F238E27FC236}">
                  <a16:creationId xmlns:a16="http://schemas.microsoft.com/office/drawing/2014/main" id="{060A920D-D8F8-4DF2-9940-6589296DF758}"/>
                </a:ext>
              </a:extLst>
            </p:cNvPr>
            <p:cNvCxnSpPr>
              <a:cxnSpLocks/>
              <a:stCxn id="162" idx="2"/>
              <a:endCxn id="195" idx="0"/>
            </p:cNvCxnSpPr>
            <p:nvPr/>
          </p:nvCxnSpPr>
          <p:spPr>
            <a:xfrm rot="16200000" flipH="1">
              <a:off x="4732833" y="2327725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Connector: Curved 167">
              <a:extLst>
                <a:ext uri="{FF2B5EF4-FFF2-40B4-BE49-F238E27FC236}">
                  <a16:creationId xmlns:a16="http://schemas.microsoft.com/office/drawing/2014/main" id="{6E79F204-BD6A-44FA-9BE3-E1367E80C7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51917" y="4172215"/>
              <a:ext cx="763929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Connector: Curved 168">
              <a:extLst>
                <a:ext uri="{FF2B5EF4-FFF2-40B4-BE49-F238E27FC236}">
                  <a16:creationId xmlns:a16="http://schemas.microsoft.com/office/drawing/2014/main" id="{6AB89D01-4372-4019-931E-06B8C17F178B}"/>
                </a:ext>
              </a:extLst>
            </p:cNvPr>
            <p:cNvCxnSpPr>
              <a:cxnSpLocks/>
              <a:stCxn id="195" idx="2"/>
              <a:endCxn id="190" idx="0"/>
            </p:cNvCxnSpPr>
            <p:nvPr/>
          </p:nvCxnSpPr>
          <p:spPr>
            <a:xfrm rot="16200000" flipH="1">
              <a:off x="5976156" y="4176005"/>
              <a:ext cx="771511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Connector: Curved 169">
              <a:extLst>
                <a:ext uri="{FF2B5EF4-FFF2-40B4-BE49-F238E27FC236}">
                  <a16:creationId xmlns:a16="http://schemas.microsoft.com/office/drawing/2014/main" id="{67E029B0-BEE2-4145-A7B0-92FA02AEE295}"/>
                </a:ext>
              </a:extLst>
            </p:cNvPr>
            <p:cNvCxnSpPr>
              <a:cxnSpLocks/>
              <a:stCxn id="194" idx="2"/>
              <a:endCxn id="193" idx="0"/>
            </p:cNvCxnSpPr>
            <p:nvPr/>
          </p:nvCxnSpPr>
          <p:spPr>
            <a:xfrm rot="5400000">
              <a:off x="1484714" y="4178382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Connector: Curved 170">
              <a:extLst>
                <a:ext uri="{FF2B5EF4-FFF2-40B4-BE49-F238E27FC236}">
                  <a16:creationId xmlns:a16="http://schemas.microsoft.com/office/drawing/2014/main" id="{C88AC44B-C990-45B8-ACAF-A879E78451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2743" y="4185964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Connector: Curved 171">
              <a:extLst>
                <a:ext uri="{FF2B5EF4-FFF2-40B4-BE49-F238E27FC236}">
                  <a16:creationId xmlns:a16="http://schemas.microsoft.com/office/drawing/2014/main" id="{34E35A39-E399-4663-B768-D1330ED15D3D}"/>
                </a:ext>
              </a:extLst>
            </p:cNvPr>
            <p:cNvCxnSpPr/>
            <p:nvPr/>
          </p:nvCxnSpPr>
          <p:spPr>
            <a:xfrm rot="5400000">
              <a:off x="2918818" y="2324517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Connector: Curved 172">
              <a:extLst>
                <a:ext uri="{FF2B5EF4-FFF2-40B4-BE49-F238E27FC236}">
                  <a16:creationId xmlns:a16="http://schemas.microsoft.com/office/drawing/2014/main" id="{0954D9FA-42FE-48EF-ABC3-273FBECE000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3" y="2327726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Connector: Curved 173">
              <a:extLst>
                <a:ext uri="{FF2B5EF4-FFF2-40B4-BE49-F238E27FC236}">
                  <a16:creationId xmlns:a16="http://schemas.microsoft.com/office/drawing/2014/main" id="{1B5628D2-3A46-4F04-90C5-E75AC6B0BC9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51918" y="4172216"/>
              <a:ext cx="763929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Connector: Curved 174">
              <a:extLst>
                <a:ext uri="{FF2B5EF4-FFF2-40B4-BE49-F238E27FC236}">
                  <a16:creationId xmlns:a16="http://schemas.microsoft.com/office/drawing/2014/main" id="{9EA63954-FCE6-499E-9CFC-4E0E21B495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84715" y="4178383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Connector: Curved 175">
              <a:extLst>
                <a:ext uri="{FF2B5EF4-FFF2-40B4-BE49-F238E27FC236}">
                  <a16:creationId xmlns:a16="http://schemas.microsoft.com/office/drawing/2014/main" id="{18429600-2BDF-41DE-A88F-C3B8D1B26B59}"/>
                </a:ext>
              </a:extLst>
            </p:cNvPr>
            <p:cNvCxnSpPr/>
            <p:nvPr/>
          </p:nvCxnSpPr>
          <p:spPr>
            <a:xfrm rot="5400000">
              <a:off x="2918819" y="2324518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Connector: Curved 176">
              <a:extLst>
                <a:ext uri="{FF2B5EF4-FFF2-40B4-BE49-F238E27FC236}">
                  <a16:creationId xmlns:a16="http://schemas.microsoft.com/office/drawing/2014/main" id="{F075C3B3-88A8-4591-9005-5591572F50C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4" y="2327727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Connector: Curved 177">
              <a:extLst>
                <a:ext uri="{FF2B5EF4-FFF2-40B4-BE49-F238E27FC236}">
                  <a16:creationId xmlns:a16="http://schemas.microsoft.com/office/drawing/2014/main" id="{0885F030-8D77-47A3-B679-816A7B9642A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976157" y="4176006"/>
              <a:ext cx="771511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Connector: Curved 178">
              <a:extLst>
                <a:ext uri="{FF2B5EF4-FFF2-40B4-BE49-F238E27FC236}">
                  <a16:creationId xmlns:a16="http://schemas.microsoft.com/office/drawing/2014/main" id="{70C1B7FA-09DF-480D-A164-1C49B345F85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2744" y="4185965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B1020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Connector: Curved 179">
              <a:extLst>
                <a:ext uri="{FF2B5EF4-FFF2-40B4-BE49-F238E27FC236}">
                  <a16:creationId xmlns:a16="http://schemas.microsoft.com/office/drawing/2014/main" id="{8CB89978-254C-4A7F-BCEB-F708C915293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51919" y="4172217"/>
              <a:ext cx="763929" cy="86103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Connector: Curved 180">
              <a:extLst>
                <a:ext uri="{FF2B5EF4-FFF2-40B4-BE49-F238E27FC236}">
                  <a16:creationId xmlns:a16="http://schemas.microsoft.com/office/drawing/2014/main" id="{32E92FEE-7918-4FCC-99AB-DEDEF86291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84716" y="4178384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Connector: Curved 181">
              <a:extLst>
                <a:ext uri="{FF2B5EF4-FFF2-40B4-BE49-F238E27FC236}">
                  <a16:creationId xmlns:a16="http://schemas.microsoft.com/office/drawing/2014/main" id="{BB385AFC-915E-4730-9467-867E0A24CBB9}"/>
                </a:ext>
              </a:extLst>
            </p:cNvPr>
            <p:cNvCxnSpPr/>
            <p:nvPr/>
          </p:nvCxnSpPr>
          <p:spPr>
            <a:xfrm rot="5400000">
              <a:off x="2918820" y="2324519"/>
              <a:ext cx="586316" cy="18172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Connector: Curved 182">
              <a:extLst>
                <a:ext uri="{FF2B5EF4-FFF2-40B4-BE49-F238E27FC236}">
                  <a16:creationId xmlns:a16="http://schemas.microsoft.com/office/drawing/2014/main" id="{E3BF9A67-2DE6-41B4-91EC-3AFE63A47C8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5" y="2327728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B1020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2601A8F1-F85C-4B41-BC7A-F70C6A82F0C8}"/>
                </a:ext>
              </a:extLst>
            </p:cNvPr>
            <p:cNvSpPr txBox="1"/>
            <p:nvPr/>
          </p:nvSpPr>
          <p:spPr>
            <a:xfrm>
              <a:off x="2685328" y="2906136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C3327CCB-CE7B-4E65-BB5B-FAF7362256FA}"/>
                </a:ext>
              </a:extLst>
            </p:cNvPr>
            <p:cNvSpPr txBox="1"/>
            <p:nvPr/>
          </p:nvSpPr>
          <p:spPr>
            <a:xfrm>
              <a:off x="1140107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E7876D7-C973-4A48-83D9-32E5F3B9EAD0}"/>
                </a:ext>
              </a:extLst>
            </p:cNvPr>
            <p:cNvSpPr txBox="1"/>
            <p:nvPr/>
          </p:nvSpPr>
          <p:spPr>
            <a:xfrm>
              <a:off x="4845932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True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C3FC04C0-D3C5-4E46-ACBE-F3F93371E6DC}"/>
                </a:ext>
              </a:extLst>
            </p:cNvPr>
            <p:cNvSpPr txBox="1"/>
            <p:nvPr/>
          </p:nvSpPr>
          <p:spPr>
            <a:xfrm>
              <a:off x="6041353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B1EBA793-6755-4D50-A3A2-97599C297B3B}"/>
                </a:ext>
              </a:extLst>
            </p:cNvPr>
            <p:cNvSpPr txBox="1"/>
            <p:nvPr/>
          </p:nvSpPr>
          <p:spPr>
            <a:xfrm>
              <a:off x="2425222" y="4319302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7FFD9781-CA8F-400B-9794-8BDBC5C880DE}"/>
                </a:ext>
              </a:extLst>
            </p:cNvPr>
            <p:cNvSpPr txBox="1"/>
            <p:nvPr/>
          </p:nvSpPr>
          <p:spPr>
            <a:xfrm>
              <a:off x="4543710" y="2898257"/>
              <a:ext cx="105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False</a:t>
              </a:r>
            </a:p>
          </p:txBody>
        </p:sp>
        <p:cxnSp>
          <p:nvCxnSpPr>
            <p:cNvPr id="200" name="Connector: Curved 199">
              <a:extLst>
                <a:ext uri="{FF2B5EF4-FFF2-40B4-BE49-F238E27FC236}">
                  <a16:creationId xmlns:a16="http://schemas.microsoft.com/office/drawing/2014/main" id="{CFD0D8A7-9A34-4C75-95A5-3E7896DB475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112744" y="4185966"/>
              <a:ext cx="776265" cy="86103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onnector: Curved 200">
              <a:extLst>
                <a:ext uri="{FF2B5EF4-FFF2-40B4-BE49-F238E27FC236}">
                  <a16:creationId xmlns:a16="http://schemas.microsoft.com/office/drawing/2014/main" id="{CFA6D1A7-D376-443C-AE71-17DE1D6F62E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732835" y="2327729"/>
              <a:ext cx="586316" cy="181080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95784B8-BEBA-41F3-97A3-705B8521AD28}"/>
              </a:ext>
            </a:extLst>
          </p:cNvPr>
          <p:cNvGrpSpPr/>
          <p:nvPr/>
        </p:nvGrpSpPr>
        <p:grpSpPr>
          <a:xfrm>
            <a:off x="9055122" y="4557381"/>
            <a:ext cx="2601841" cy="1128688"/>
            <a:chOff x="8824179" y="4008727"/>
            <a:chExt cx="2601841" cy="1128688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19FD9529-27F0-48C4-91B8-22E7762DEF7D}"/>
                </a:ext>
              </a:extLst>
            </p:cNvPr>
            <p:cNvGrpSpPr/>
            <p:nvPr/>
          </p:nvGrpSpPr>
          <p:grpSpPr>
            <a:xfrm>
              <a:off x="9628753" y="4008727"/>
              <a:ext cx="1797267" cy="1128688"/>
              <a:chOff x="8829262" y="2675500"/>
              <a:chExt cx="1797267" cy="1128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C4DF0ABE-AA8A-4B44-A415-F78B3A1A6C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29262" y="2675500"/>
                    <a:ext cx="1787153" cy="5284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5" name="TextBox 204">
                    <a:extLst>
                      <a:ext uri="{FF2B5EF4-FFF2-40B4-BE49-F238E27FC236}">
                        <a16:creationId xmlns:a16="http://schemas.microsoft.com/office/drawing/2014/main" id="{C4DF0ABE-AA8A-4B44-A415-F78B3A1A6C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9262" y="2675500"/>
                    <a:ext cx="1787153" cy="528478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90DC27D8-4A76-4E83-AA83-75F9590F1320}"/>
                      </a:ext>
                    </a:extLst>
                  </p:cNvPr>
                  <p:cNvSpPr txBox="1"/>
                  <p:nvPr/>
                </p:nvSpPr>
                <p:spPr>
                  <a:xfrm>
                    <a:off x="8869919" y="3266092"/>
                    <a:ext cx="1756610" cy="5380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6" name="TextBox 205">
                    <a:extLst>
                      <a:ext uri="{FF2B5EF4-FFF2-40B4-BE49-F238E27FC236}">
                        <a16:creationId xmlns:a16="http://schemas.microsoft.com/office/drawing/2014/main" id="{90DC27D8-4A76-4E83-AA83-75F9590F13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9919" y="3266092"/>
                    <a:ext cx="1756610" cy="538096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AC0CF89B-5F34-4537-AD67-DF1CDD247895}"/>
                    </a:ext>
                  </a:extLst>
                </p:cNvPr>
                <p:cNvSpPr txBox="1"/>
                <p:nvPr/>
              </p:nvSpPr>
              <p:spPr>
                <a:xfrm>
                  <a:off x="8824179" y="4161552"/>
                  <a:ext cx="70411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GB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7" name="TextBox 206">
                  <a:extLst>
                    <a:ext uri="{FF2B5EF4-FFF2-40B4-BE49-F238E27FC236}">
                      <a16:creationId xmlns:a16="http://schemas.microsoft.com/office/drawing/2014/main" id="{AC0CF89B-5F34-4537-AD67-DF1CDD2478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4179" y="4161552"/>
                  <a:ext cx="704115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799A16-1B9D-4E1E-9BF0-6824B42811BC}"/>
              </a:ext>
            </a:extLst>
          </p:cNvPr>
          <p:cNvGrpSpPr/>
          <p:nvPr/>
        </p:nvGrpSpPr>
        <p:grpSpPr>
          <a:xfrm>
            <a:off x="8081080" y="1057109"/>
            <a:ext cx="2455675" cy="2433606"/>
            <a:chOff x="4519241" y="83320"/>
            <a:chExt cx="2455675" cy="243360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E176976-69A6-4B2E-BF72-AB60CEC438FE}"/>
                </a:ext>
              </a:extLst>
            </p:cNvPr>
            <p:cNvGrpSpPr/>
            <p:nvPr/>
          </p:nvGrpSpPr>
          <p:grpSpPr>
            <a:xfrm>
              <a:off x="5177649" y="1397087"/>
              <a:ext cx="1797267" cy="1119839"/>
              <a:chOff x="8829262" y="2675500"/>
              <a:chExt cx="1797267" cy="11198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8831D19-EB16-4DAD-A6F9-08941D604974}"/>
                      </a:ext>
                    </a:extLst>
                  </p:cNvPr>
                  <p:cNvSpPr txBox="1"/>
                  <p:nvPr/>
                </p:nvSpPr>
                <p:spPr>
                  <a:xfrm>
                    <a:off x="8829262" y="2675500"/>
                    <a:ext cx="1787153" cy="5284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74938FE3-44FC-43F1-AA01-13C5AE8AB5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9262" y="2675500"/>
                    <a:ext cx="1787153" cy="52847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TextBox 136">
                    <a:extLst>
                      <a:ext uri="{FF2B5EF4-FFF2-40B4-BE49-F238E27FC236}">
                        <a16:creationId xmlns:a16="http://schemas.microsoft.com/office/drawing/2014/main" id="{1FBEBDF0-2E8E-409B-B060-9FADF3E9FAD7}"/>
                      </a:ext>
                    </a:extLst>
                  </p:cNvPr>
                  <p:cNvSpPr txBox="1"/>
                  <p:nvPr/>
                </p:nvSpPr>
                <p:spPr>
                  <a:xfrm>
                    <a:off x="8869919" y="3266092"/>
                    <a:ext cx="1756610" cy="52924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FFD7DBAE-A00C-4EF0-B939-B2F91FF6A8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9919" y="3266092"/>
                    <a:ext cx="1756610" cy="52924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3F7636-2082-4425-B404-7BB7E0A9ACA4}"/>
                </a:ext>
              </a:extLst>
            </p:cNvPr>
            <p:cNvGrpSpPr/>
            <p:nvPr/>
          </p:nvGrpSpPr>
          <p:grpSpPr>
            <a:xfrm>
              <a:off x="4519241" y="83320"/>
              <a:ext cx="2260427" cy="1151258"/>
              <a:chOff x="5201442" y="1369857"/>
              <a:chExt cx="2260427" cy="11512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707BFFFD-D5B3-45E3-91DB-BE9B63F4FA77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442" y="1369857"/>
                    <a:ext cx="1609095" cy="560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707BFFFD-D5B3-45E3-91DB-BE9B63F4FA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442" y="1369857"/>
                    <a:ext cx="1609095" cy="560666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B7348F36-F537-42B4-8F67-573E44F6655C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442" y="2090228"/>
                    <a:ext cx="2260427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GB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B7348F36-F537-42B4-8F67-573E44F665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442" y="2090228"/>
                    <a:ext cx="2260427" cy="43088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36EC576-3966-4C75-8DD3-0D0DAC88CEB1}"/>
              </a:ext>
            </a:extLst>
          </p:cNvPr>
          <p:cNvGrpSpPr/>
          <p:nvPr/>
        </p:nvGrpSpPr>
        <p:grpSpPr>
          <a:xfrm>
            <a:off x="8081080" y="3995211"/>
            <a:ext cx="2455675" cy="2442455"/>
            <a:chOff x="4519241" y="83320"/>
            <a:chExt cx="2455675" cy="2442455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092F2D37-1B66-4B4E-8933-17DC3D985699}"/>
                </a:ext>
              </a:extLst>
            </p:cNvPr>
            <p:cNvGrpSpPr/>
            <p:nvPr/>
          </p:nvGrpSpPr>
          <p:grpSpPr>
            <a:xfrm>
              <a:off x="5177649" y="1397087"/>
              <a:ext cx="1797267" cy="1128688"/>
              <a:chOff x="8829262" y="2675500"/>
              <a:chExt cx="1797267" cy="1128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6F4C563D-F413-49CA-BB81-14C5F2A8D020}"/>
                      </a:ext>
                    </a:extLst>
                  </p:cNvPr>
                  <p:cNvSpPr txBox="1"/>
                  <p:nvPr/>
                </p:nvSpPr>
                <p:spPr>
                  <a:xfrm>
                    <a:off x="8829262" y="2675500"/>
                    <a:ext cx="1787153" cy="52847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6F4C563D-F413-49CA-BB81-14C5F2A8D0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9262" y="2675500"/>
                    <a:ext cx="1787153" cy="528478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089C6BCB-275C-4B7E-9ABB-FB25292BE2EA}"/>
                      </a:ext>
                    </a:extLst>
                  </p:cNvPr>
                  <p:cNvSpPr txBox="1"/>
                  <p:nvPr/>
                </p:nvSpPr>
                <p:spPr>
                  <a:xfrm>
                    <a:off x="8869919" y="3266092"/>
                    <a:ext cx="1756610" cy="53809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9" name="TextBox 158">
                    <a:extLst>
                      <a:ext uri="{FF2B5EF4-FFF2-40B4-BE49-F238E27FC236}">
                        <a16:creationId xmlns:a16="http://schemas.microsoft.com/office/drawing/2014/main" id="{089C6BCB-275C-4B7E-9ABB-FB25292BE2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9919" y="3266092"/>
                    <a:ext cx="1756610" cy="53809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C14049B-C7D2-42EC-9968-92B502E9250A}"/>
                </a:ext>
              </a:extLst>
            </p:cNvPr>
            <p:cNvGrpSpPr/>
            <p:nvPr/>
          </p:nvGrpSpPr>
          <p:grpSpPr>
            <a:xfrm>
              <a:off x="4519241" y="83320"/>
              <a:ext cx="2260427" cy="1151258"/>
              <a:chOff x="5201442" y="1369857"/>
              <a:chExt cx="2260427" cy="115125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23541EBF-5A6B-4296-B158-9F724CE227E7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442" y="1369857"/>
                    <a:ext cx="1609095" cy="560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23541EBF-5A6B-4296-B158-9F724CE227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442" y="1369857"/>
                    <a:ext cx="1609095" cy="56066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DF6AFAD3-F6EC-40D7-9100-20487AB8EA4C}"/>
                      </a:ext>
                    </a:extLst>
                  </p:cNvPr>
                  <p:cNvSpPr txBox="1"/>
                  <p:nvPr/>
                </p:nvSpPr>
                <p:spPr>
                  <a:xfrm>
                    <a:off x="5201442" y="2090228"/>
                    <a:ext cx="2260427" cy="430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.   </m:t>
                          </m:r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GB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GB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en-GB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DF6AFAD3-F6EC-40D7-9100-20487AB8EA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1442" y="2090228"/>
                    <a:ext cx="2260427" cy="430887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91B830-8522-27F1-B1C6-BBC7941A92EC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59B1A5-C313-BB10-7D99-378E8E380E31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52B7510-AAA3-9205-B100-95BE6ED833F0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F68B9B3-B958-18D1-9255-FCBBEB3EE91A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46D71D-9596-DC28-2608-FF3AC74C8627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74B3B8-949F-8CDC-A5DC-3FB6A167FE4A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E5E5D7-8D2D-88FB-4F4D-48F1921FCF7A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592642-7F00-0344-1E1F-5FC3B0B245F2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B4DB4BB0-B134-371B-615B-E51EBEAAE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4" descr="Project Echoes : Project Echoes">
              <a:extLst>
                <a:ext uri="{FF2B5EF4-FFF2-40B4-BE49-F238E27FC236}">
                  <a16:creationId xmlns:a16="http://schemas.microsoft.com/office/drawing/2014/main" id="{54FA30D0-57E6-0940-9AED-2D01BA3F8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114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00026 -0.197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9907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9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48148E-6 L 0.00039 0.216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081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16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383;p35">
            <a:extLst>
              <a:ext uri="{FF2B5EF4-FFF2-40B4-BE49-F238E27FC236}">
                <a16:creationId xmlns:a16="http://schemas.microsoft.com/office/drawing/2014/main" id="{F63CFC25-BCD0-4FAA-ADF9-183B7BF14BDC}"/>
              </a:ext>
            </a:extLst>
          </p:cNvPr>
          <p:cNvSpPr txBox="1">
            <a:spLocks/>
          </p:cNvSpPr>
          <p:nvPr/>
        </p:nvSpPr>
        <p:spPr>
          <a:xfrm>
            <a:off x="0" y="-10048"/>
            <a:ext cx="4672484" cy="1280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"/>
              <a:buNone/>
              <a:defRPr sz="4800" b="1" i="0" u="none" strike="noStrike" cap="none">
                <a:solidFill>
                  <a:schemeClr val="accen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verpass"/>
              <a:buNone/>
              <a:tabLst/>
              <a:defRPr/>
            </a:pPr>
            <a:r>
              <a:rPr lang="en-US" sz="3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Embedding Neural Networks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Overpas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A37F9EE-A680-4F85-8669-2C64C3F72A0C}"/>
                  </a:ext>
                </a:extLst>
              </p:cNvPr>
              <p:cNvSpPr txBox="1"/>
              <p:nvPr/>
            </p:nvSpPr>
            <p:spPr>
              <a:xfrm>
                <a:off x="5669748" y="833081"/>
                <a:ext cx="3699539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 activation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sSubSup>
                                <m:sSubSup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GB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A37F9EE-A680-4F85-8669-2C64C3F72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748" y="833081"/>
                <a:ext cx="3699539" cy="918778"/>
              </a:xfrm>
              <a:prstGeom prst="rect">
                <a:avLst/>
              </a:prstGeom>
              <a:blipFill>
                <a:blip r:embed="rId3"/>
                <a:stretch>
                  <a:fillRect l="-5137" t="-9589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1BAE6FEB-6E3F-4D35-A4E9-9A6AC73FD111}"/>
              </a:ext>
            </a:extLst>
          </p:cNvPr>
          <p:cNvGrpSpPr/>
          <p:nvPr/>
        </p:nvGrpSpPr>
        <p:grpSpPr>
          <a:xfrm>
            <a:off x="562616" y="1396610"/>
            <a:ext cx="6047911" cy="3338802"/>
            <a:chOff x="562616" y="1396610"/>
            <a:chExt cx="6047911" cy="333880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9D85A6C-B689-4CBD-9294-2879BAFDA1DB}"/>
                </a:ext>
              </a:extLst>
            </p:cNvPr>
            <p:cNvGrpSpPr/>
            <p:nvPr/>
          </p:nvGrpSpPr>
          <p:grpSpPr>
            <a:xfrm>
              <a:off x="562616" y="2122588"/>
              <a:ext cx="6047911" cy="2612824"/>
              <a:chOff x="572664" y="1847282"/>
              <a:chExt cx="7912365" cy="34183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0E39FB0A-8414-4C3D-AC6A-AAB0FD52BD1E}"/>
                      </a:ext>
                    </a:extLst>
                  </p:cNvPr>
                  <p:cNvSpPr/>
                  <p:nvPr/>
                </p:nvSpPr>
                <p:spPr>
                  <a:xfrm>
                    <a:off x="572664" y="1991687"/>
                    <a:ext cx="552727" cy="552727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2222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0E39FB0A-8414-4C3D-AC6A-AAB0FD52BD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664" y="1991687"/>
                    <a:ext cx="552727" cy="552727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2225">
                    <a:solidFill>
                      <a:schemeClr val="bg2">
                        <a:lumMod val="9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6CED8462-5319-40A0-9F51-524955AD3D18}"/>
                      </a:ext>
                    </a:extLst>
                  </p:cNvPr>
                  <p:cNvSpPr/>
                  <p:nvPr/>
                </p:nvSpPr>
                <p:spPr>
                  <a:xfrm>
                    <a:off x="572664" y="3266556"/>
                    <a:ext cx="552727" cy="552727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2222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6CED8462-5319-40A0-9F51-524955AD3D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664" y="3266556"/>
                    <a:ext cx="552727" cy="552727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2225">
                    <a:solidFill>
                      <a:schemeClr val="bg2">
                        <a:lumMod val="9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4FA594FC-07FF-4ABD-AAB9-A701BF59B225}"/>
                      </a:ext>
                    </a:extLst>
                  </p:cNvPr>
                  <p:cNvSpPr/>
                  <p:nvPr/>
                </p:nvSpPr>
                <p:spPr>
                  <a:xfrm>
                    <a:off x="572664" y="4541426"/>
                    <a:ext cx="552727" cy="552727"/>
                  </a:xfrm>
                  <a:prstGeom prst="ellipse">
                    <a:avLst/>
                  </a:prstGeom>
                  <a:solidFill>
                    <a:schemeClr val="tx1">
                      <a:lumMod val="95000"/>
                      <a:lumOff val="5000"/>
                    </a:schemeClr>
                  </a:solidFill>
                  <a:ln w="22225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4FA594FC-07FF-4ABD-AAB9-A701BF59B2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664" y="4541426"/>
                    <a:ext cx="552727" cy="552727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2225">
                    <a:solidFill>
                      <a:schemeClr val="bg2">
                        <a:lumMod val="9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6A32C7F9-0FBA-4C73-BBD3-58483B88994B}"/>
                      </a:ext>
                    </a:extLst>
                  </p:cNvPr>
                  <p:cNvSpPr/>
                  <p:nvPr/>
                </p:nvSpPr>
                <p:spPr>
                  <a:xfrm>
                    <a:off x="5597954" y="1899141"/>
                    <a:ext cx="816709" cy="816709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6A32C7F9-0FBA-4C73-BBD3-58483B8899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7954" y="1899141"/>
                    <a:ext cx="816709" cy="816709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22225">
                    <a:solidFill>
                      <a:schemeClr val="accent5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DF3065D1-1194-46B6-B57B-DF3DDCEE780C}"/>
                      </a:ext>
                    </a:extLst>
                  </p:cNvPr>
                  <p:cNvSpPr/>
                  <p:nvPr/>
                </p:nvSpPr>
                <p:spPr>
                  <a:xfrm>
                    <a:off x="5597951" y="3174010"/>
                    <a:ext cx="816709" cy="816709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GB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DF3065D1-1194-46B6-B57B-DF3DDCEE78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7951" y="3174010"/>
                    <a:ext cx="816709" cy="816709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0E9D55A7-75AD-4C85-BB12-4392CC9FBA68}"/>
                      </a:ext>
                    </a:extLst>
                  </p:cNvPr>
                  <p:cNvSpPr/>
                  <p:nvPr/>
                </p:nvSpPr>
                <p:spPr>
                  <a:xfrm>
                    <a:off x="5597951" y="4448880"/>
                    <a:ext cx="816709" cy="816709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oMath>
                      </m:oMathPara>
                    </a14:m>
                    <a:endParaRPr lang="en-GB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0E9D55A7-75AD-4C85-BB12-4392CC9FBA6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7951" y="4448880"/>
                    <a:ext cx="816709" cy="816709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B5C36F1D-8868-45B4-AF77-0B5B7B962A08}"/>
                      </a:ext>
                    </a:extLst>
                  </p:cNvPr>
                  <p:cNvSpPr/>
                  <p:nvPr/>
                </p:nvSpPr>
                <p:spPr>
                  <a:xfrm>
                    <a:off x="7668320" y="3174010"/>
                    <a:ext cx="816709" cy="816709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oMath>
                      </m:oMathPara>
                    </a14:m>
                    <a:endParaRPr lang="en-GB" sz="28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B5C36F1D-8868-45B4-AF77-0B5B7B962A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8320" y="3174010"/>
                    <a:ext cx="816709" cy="816709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E3986DBA-BC07-4C09-A13D-2DD3BA56D1EE}"/>
                  </a:ext>
                </a:extLst>
              </p:cNvPr>
              <p:cNvCxnSpPr>
                <a:cxnSpLocks/>
                <a:stCxn id="135" idx="6"/>
              </p:cNvCxnSpPr>
              <p:nvPr/>
            </p:nvCxnSpPr>
            <p:spPr>
              <a:xfrm>
                <a:off x="1125391" y="2268052"/>
                <a:ext cx="1832330" cy="394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44090380-4BD6-424B-A9F0-13A40D885BE2}"/>
                  </a:ext>
                </a:extLst>
              </p:cNvPr>
              <p:cNvCxnSpPr>
                <a:cxnSpLocks/>
                <a:stCxn id="135" idx="6"/>
              </p:cNvCxnSpPr>
              <p:nvPr/>
            </p:nvCxnSpPr>
            <p:spPr>
              <a:xfrm>
                <a:off x="1125391" y="2268052"/>
                <a:ext cx="1832328" cy="13143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98B83E05-80BF-4969-8EA4-7F7AAAE55282}"/>
                  </a:ext>
                </a:extLst>
              </p:cNvPr>
              <p:cNvCxnSpPr>
                <a:cxnSpLocks/>
                <a:stCxn id="135" idx="6"/>
              </p:cNvCxnSpPr>
              <p:nvPr/>
            </p:nvCxnSpPr>
            <p:spPr>
              <a:xfrm>
                <a:off x="1125391" y="2268052"/>
                <a:ext cx="1832328" cy="25891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DD3F80AB-CA3D-4FFE-A43A-158F2164DBEE}"/>
                  </a:ext>
                </a:extLst>
              </p:cNvPr>
              <p:cNvCxnSpPr>
                <a:cxnSpLocks/>
                <a:stCxn id="136" idx="6"/>
              </p:cNvCxnSpPr>
              <p:nvPr/>
            </p:nvCxnSpPr>
            <p:spPr>
              <a:xfrm flipV="1">
                <a:off x="1125391" y="2307496"/>
                <a:ext cx="1832330" cy="1235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AEA7CD7F-D908-4D0D-A9CE-4772C32A9DB6}"/>
                  </a:ext>
                </a:extLst>
              </p:cNvPr>
              <p:cNvCxnSpPr>
                <a:cxnSpLocks/>
                <a:stCxn id="136" idx="6"/>
              </p:cNvCxnSpPr>
              <p:nvPr/>
            </p:nvCxnSpPr>
            <p:spPr>
              <a:xfrm>
                <a:off x="1125391" y="3542921"/>
                <a:ext cx="1832328" cy="394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55AA3DAF-F0BF-4AFB-9C1D-01B1FEAF2E7A}"/>
                  </a:ext>
                </a:extLst>
              </p:cNvPr>
              <p:cNvCxnSpPr>
                <a:cxnSpLocks/>
                <a:stCxn id="136" idx="6"/>
              </p:cNvCxnSpPr>
              <p:nvPr/>
            </p:nvCxnSpPr>
            <p:spPr>
              <a:xfrm>
                <a:off x="1125391" y="3542921"/>
                <a:ext cx="1832328" cy="13143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C74D2010-936C-4D58-9CE4-28DD79EAA331}"/>
                  </a:ext>
                </a:extLst>
              </p:cNvPr>
              <p:cNvCxnSpPr>
                <a:cxnSpLocks/>
                <a:stCxn id="137" idx="6"/>
              </p:cNvCxnSpPr>
              <p:nvPr/>
            </p:nvCxnSpPr>
            <p:spPr>
              <a:xfrm>
                <a:off x="1125391" y="4817791"/>
                <a:ext cx="1832328" cy="394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8FE7C624-1A9A-46CD-989E-7F2189C352EA}"/>
                  </a:ext>
                </a:extLst>
              </p:cNvPr>
              <p:cNvCxnSpPr>
                <a:cxnSpLocks/>
                <a:stCxn id="137" idx="6"/>
              </p:cNvCxnSpPr>
              <p:nvPr/>
            </p:nvCxnSpPr>
            <p:spPr>
              <a:xfrm flipV="1">
                <a:off x="1125391" y="3582365"/>
                <a:ext cx="1832328" cy="1235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48A94D01-3ACA-4572-9153-D61F022F6B4F}"/>
                  </a:ext>
                </a:extLst>
              </p:cNvPr>
              <p:cNvCxnSpPr>
                <a:cxnSpLocks/>
                <a:stCxn id="137" idx="6"/>
              </p:cNvCxnSpPr>
              <p:nvPr/>
            </p:nvCxnSpPr>
            <p:spPr>
              <a:xfrm flipV="1">
                <a:off x="1125391" y="2307496"/>
                <a:ext cx="1832330" cy="251029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BF5189E3-B954-4F99-8738-4B59A10EA309}"/>
                  </a:ext>
                </a:extLst>
              </p:cNvPr>
              <p:cNvCxnSpPr>
                <a:cxnSpLocks/>
                <a:stCxn id="138" idx="6"/>
                <a:endCxn id="145" idx="2"/>
              </p:cNvCxnSpPr>
              <p:nvPr/>
            </p:nvCxnSpPr>
            <p:spPr>
              <a:xfrm>
                <a:off x="6414663" y="2307497"/>
                <a:ext cx="1253657" cy="12748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10560113-DB1F-4A4F-A435-36CAE36AF9A2}"/>
                  </a:ext>
                </a:extLst>
              </p:cNvPr>
              <p:cNvCxnSpPr>
                <a:cxnSpLocks/>
                <a:stCxn id="139" idx="6"/>
                <a:endCxn id="145" idx="2"/>
              </p:cNvCxnSpPr>
              <p:nvPr/>
            </p:nvCxnSpPr>
            <p:spPr>
              <a:xfrm>
                <a:off x="6414660" y="3582366"/>
                <a:ext cx="125365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4EBBB858-86CF-45CA-AFFB-1F1FF7320CCB}"/>
                  </a:ext>
                </a:extLst>
              </p:cNvPr>
              <p:cNvCxnSpPr>
                <a:cxnSpLocks/>
                <a:stCxn id="140" idx="6"/>
                <a:endCxn id="145" idx="2"/>
              </p:cNvCxnSpPr>
              <p:nvPr/>
            </p:nvCxnSpPr>
            <p:spPr>
              <a:xfrm flipV="1">
                <a:off x="6414660" y="3582366"/>
                <a:ext cx="1253659" cy="127486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189BC65F-A11A-4AD8-AF97-5530BFB8D062}"/>
                  </a:ext>
                </a:extLst>
              </p:cNvPr>
              <p:cNvGrpSpPr/>
              <p:nvPr/>
            </p:nvGrpSpPr>
            <p:grpSpPr>
              <a:xfrm rot="16200000" flipV="1">
                <a:off x="649839" y="4135674"/>
                <a:ext cx="398375" cy="89360"/>
                <a:chOff x="11025905" y="5036740"/>
                <a:chExt cx="495778" cy="111208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204852C8-05D3-47FE-B105-315A5EA60108}"/>
                    </a:ext>
                  </a:extLst>
                </p:cNvPr>
                <p:cNvSpPr/>
                <p:nvPr/>
              </p:nvSpPr>
              <p:spPr>
                <a:xfrm>
                  <a:off x="11025905" y="5036740"/>
                  <a:ext cx="102074" cy="102074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C70FBA70-2369-4BA1-BA7C-8F5EA48ACB6B}"/>
                    </a:ext>
                  </a:extLst>
                </p:cNvPr>
                <p:cNvSpPr/>
                <p:nvPr/>
              </p:nvSpPr>
              <p:spPr>
                <a:xfrm>
                  <a:off x="11222757" y="5036740"/>
                  <a:ext cx="102074" cy="102074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E878D2BF-C907-4154-8D28-D3FB6DE0405B}"/>
                    </a:ext>
                  </a:extLst>
                </p:cNvPr>
                <p:cNvSpPr/>
                <p:nvPr/>
              </p:nvSpPr>
              <p:spPr>
                <a:xfrm>
                  <a:off x="11419609" y="5045874"/>
                  <a:ext cx="102074" cy="102074"/>
                </a:xfrm>
                <a:prstGeom prst="ellipse">
                  <a:avLst/>
                </a:prstGeom>
                <a:solidFill>
                  <a:schemeClr val="tx1"/>
                </a:solidFill>
                <a:ln w="635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835BFB56-5251-4B39-8114-B998668064FA}"/>
                      </a:ext>
                    </a:extLst>
                  </p:cNvPr>
                  <p:cNvSpPr/>
                  <p:nvPr/>
                </p:nvSpPr>
                <p:spPr>
                  <a:xfrm>
                    <a:off x="2953318" y="3099374"/>
                    <a:ext cx="816709" cy="816709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GB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835BFB56-5251-4B39-8114-B998668064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3318" y="3099374"/>
                    <a:ext cx="816709" cy="816709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7F8F89D3-1CCE-449C-8DA9-86B8130A32A5}"/>
                      </a:ext>
                    </a:extLst>
                  </p:cNvPr>
                  <p:cNvSpPr/>
                  <p:nvPr/>
                </p:nvSpPr>
                <p:spPr>
                  <a:xfrm>
                    <a:off x="2953318" y="4374244"/>
                    <a:ext cx="816709" cy="816709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GB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7F8F89D3-1CCE-449C-8DA9-86B8130A32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53318" y="4374244"/>
                    <a:ext cx="816709" cy="816709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4C5C0C09-8157-48B8-833A-D84FD983C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6319" y="2248330"/>
                <a:ext cx="1832330" cy="39444"/>
              </a:xfrm>
              <a:prstGeom prst="straightConnector1">
                <a:avLst/>
              </a:prstGeom>
              <a:ln w="15875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5ABB568-D07A-4BD6-879A-A232E2E2ED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6319" y="2248330"/>
                <a:ext cx="1832328" cy="13143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0982CEBA-144A-4611-888D-77B85E4B1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6319" y="2248330"/>
                <a:ext cx="1832328" cy="25891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281257B5-C7F1-4635-802F-1FA757A5F9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6319" y="2287774"/>
                <a:ext cx="1832330" cy="1235426"/>
              </a:xfrm>
              <a:prstGeom prst="straightConnector1">
                <a:avLst/>
              </a:prstGeom>
              <a:ln w="15875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E84F3EB2-B2ED-4C1A-AAEC-F52DDB5A7E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6319" y="3523199"/>
                <a:ext cx="1832328" cy="394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20447CC4-9A39-4DF8-8C41-3A0486A458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6319" y="3523199"/>
                <a:ext cx="1832328" cy="13143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60DD065F-A91F-4C2F-BCD6-390D5626B0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56319" y="4798069"/>
                <a:ext cx="1832328" cy="394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12F51437-CBD5-4A58-A6A0-3A753E6EE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6319" y="3562643"/>
                <a:ext cx="1832328" cy="12354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BC8F0F14-36AF-4D72-A4C5-428B8D4F88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56319" y="2287774"/>
                <a:ext cx="1832330" cy="2510295"/>
              </a:xfrm>
              <a:prstGeom prst="straightConnector1">
                <a:avLst/>
              </a:prstGeom>
              <a:ln w="15875">
                <a:solidFill>
                  <a:srgbClr val="2E75B6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F3610C7C-8530-4597-999B-D3C92F0B0634}"/>
                      </a:ext>
                    </a:extLst>
                  </p:cNvPr>
                  <p:cNvSpPr/>
                  <p:nvPr/>
                </p:nvSpPr>
                <p:spPr>
                  <a:xfrm>
                    <a:off x="2948664" y="1847282"/>
                    <a:ext cx="816709" cy="816709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GB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lang="en-GB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F3610C7C-8530-4597-999B-D3C92F0B063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48664" y="1847282"/>
                    <a:ext cx="816709" cy="816709"/>
                  </a:xfrm>
                  <a:prstGeom prst="ellipse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2222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6C7C689D-1665-42C2-8001-45614FE13F34}"/>
                    </a:ext>
                  </a:extLst>
                </p:cNvPr>
                <p:cNvSpPr txBox="1"/>
                <p:nvPr/>
              </p:nvSpPr>
              <p:spPr>
                <a:xfrm>
                  <a:off x="3384231" y="2052819"/>
                  <a:ext cx="624261" cy="3725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800" b="1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b="0" i="1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800" b="0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GB" sz="1800" b="0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dirty="0">
                    <a:solidFill>
                      <a:srgbClr val="3177B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6C7C689D-1665-42C2-8001-45614FE13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4231" y="2052819"/>
                  <a:ext cx="624261" cy="372538"/>
                </a:xfrm>
                <a:prstGeom prst="rect">
                  <a:avLst/>
                </a:prstGeom>
                <a:blipFill>
                  <a:blip r:embed="rId1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E9F87B3A-5810-40D6-BF9B-BBC9943F323C}"/>
                    </a:ext>
                  </a:extLst>
                </p:cNvPr>
                <p:cNvSpPr txBox="1"/>
                <p:nvPr/>
              </p:nvSpPr>
              <p:spPr>
                <a:xfrm>
                  <a:off x="3613419" y="2531967"/>
                  <a:ext cx="624261" cy="3725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800" b="1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b="0" i="1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800" b="0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  <m:sup>
                            <m:r>
                              <a:rPr lang="en-GB" sz="1800" b="0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dirty="0">
                    <a:solidFill>
                      <a:srgbClr val="3177B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0" name="TextBox 229">
                  <a:extLst>
                    <a:ext uri="{FF2B5EF4-FFF2-40B4-BE49-F238E27FC236}">
                      <a16:creationId xmlns:a16="http://schemas.microsoft.com/office/drawing/2014/main" id="{E9F87B3A-5810-40D6-BF9B-BBC9943F32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3419" y="2531967"/>
                  <a:ext cx="624261" cy="372538"/>
                </a:xfrm>
                <a:prstGeom prst="rect">
                  <a:avLst/>
                </a:prstGeom>
                <a:blipFill>
                  <a:blip r:embed="rId15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3C91F459-3799-4B36-86C6-A5F7E2C088D2}"/>
                    </a:ext>
                  </a:extLst>
                </p:cNvPr>
                <p:cNvSpPr txBox="1"/>
                <p:nvPr/>
              </p:nvSpPr>
              <p:spPr>
                <a:xfrm>
                  <a:off x="2996078" y="3668436"/>
                  <a:ext cx="624261" cy="3725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800" b="1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b="0" i="1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800" b="0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31</m:t>
                            </m:r>
                          </m:sub>
                          <m:sup>
                            <m:r>
                              <a:rPr lang="en-GB" sz="1800" b="0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dirty="0">
                    <a:solidFill>
                      <a:srgbClr val="3177B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3C91F459-3799-4B36-86C6-A5F7E2C088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6078" y="3668436"/>
                  <a:ext cx="624261" cy="372538"/>
                </a:xfrm>
                <a:prstGeom prst="rect">
                  <a:avLst/>
                </a:prstGeom>
                <a:blipFill>
                  <a:blip r:embed="rId1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F5504C1A-41EC-4671-B294-DBDE52ED8899}"/>
                    </a:ext>
                  </a:extLst>
                </p:cNvPr>
                <p:cNvSpPr txBox="1"/>
                <p:nvPr/>
              </p:nvSpPr>
              <p:spPr>
                <a:xfrm>
                  <a:off x="4403754" y="1396610"/>
                  <a:ext cx="624261" cy="37253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1800" b="1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800" b="0" i="1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1800" b="0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01</m:t>
                            </m:r>
                          </m:sub>
                          <m:sup>
                            <m:r>
                              <a:rPr lang="en-GB" sz="1800" b="0" i="1" smtClean="0">
                                <a:solidFill>
                                  <a:srgbClr val="3177B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dirty="0">
                    <a:solidFill>
                      <a:srgbClr val="3177B7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F5504C1A-41EC-4671-B294-DBDE52ED88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754" y="1396610"/>
                  <a:ext cx="624261" cy="372538"/>
                </a:xfrm>
                <a:prstGeom prst="rect">
                  <a:avLst/>
                </a:prstGeom>
                <a:blipFill>
                  <a:blip r:embed="rId1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53816FDE-8D38-4245-B783-3E15D94580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5884" y="1778558"/>
              <a:ext cx="0" cy="383669"/>
            </a:xfrm>
            <a:prstGeom prst="straightConnector1">
              <a:avLst/>
            </a:prstGeom>
            <a:ln w="15875">
              <a:solidFill>
                <a:srgbClr val="2E75B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54593D0-13F8-466E-B55F-62D9FC1267B4}"/>
              </a:ext>
            </a:extLst>
          </p:cNvPr>
          <p:cNvGrpSpPr/>
          <p:nvPr/>
        </p:nvGrpSpPr>
        <p:grpSpPr>
          <a:xfrm>
            <a:off x="562616" y="2122588"/>
            <a:ext cx="6047911" cy="2612824"/>
            <a:chOff x="572664" y="1847282"/>
            <a:chExt cx="7912365" cy="3418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1BFA8E6A-9CAC-43AC-B557-9423369AE99E}"/>
                    </a:ext>
                  </a:extLst>
                </p:cNvPr>
                <p:cNvSpPr/>
                <p:nvPr/>
              </p:nvSpPr>
              <p:spPr>
                <a:xfrm>
                  <a:off x="572664" y="1991687"/>
                  <a:ext cx="552727" cy="552727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222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1BFA8E6A-9CAC-43AC-B557-9423369AE9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64" y="1991687"/>
                  <a:ext cx="552727" cy="552727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2225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5D8EE3F4-F2C2-4FDD-B346-0D81246B7A9C}"/>
                    </a:ext>
                  </a:extLst>
                </p:cNvPr>
                <p:cNvSpPr/>
                <p:nvPr/>
              </p:nvSpPr>
              <p:spPr>
                <a:xfrm>
                  <a:off x="572664" y="3266556"/>
                  <a:ext cx="552727" cy="552727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222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5D8EE3F4-F2C2-4FDD-B346-0D81246B7A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64" y="3266556"/>
                  <a:ext cx="552727" cy="552727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2225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3A8DB135-1EA8-4AEB-9068-993E2457E709}"/>
                    </a:ext>
                  </a:extLst>
                </p:cNvPr>
                <p:cNvSpPr/>
                <p:nvPr/>
              </p:nvSpPr>
              <p:spPr>
                <a:xfrm>
                  <a:off x="572664" y="4541426"/>
                  <a:ext cx="552727" cy="552727"/>
                </a:xfrm>
                <a:prstGeom prst="ellipse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2222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3" name="Oval 242">
                  <a:extLst>
                    <a:ext uri="{FF2B5EF4-FFF2-40B4-BE49-F238E27FC236}">
                      <a16:creationId xmlns:a16="http://schemas.microsoft.com/office/drawing/2014/main" id="{3A8DB135-1EA8-4AEB-9068-993E2457E7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664" y="4541426"/>
                  <a:ext cx="552727" cy="552727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2225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E45CFA6B-DE40-43CF-BB46-F8D133B055C2}"/>
                    </a:ext>
                  </a:extLst>
                </p:cNvPr>
                <p:cNvSpPr/>
                <p:nvPr/>
              </p:nvSpPr>
              <p:spPr>
                <a:xfrm>
                  <a:off x="5597954" y="1899141"/>
                  <a:ext cx="816709" cy="816709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i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E45CFA6B-DE40-43CF-BB46-F8D133B055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7954" y="1899141"/>
                  <a:ext cx="816709" cy="816709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3BFF7F0E-1321-43BC-A93F-DFE383A07F65}"/>
                    </a:ext>
                  </a:extLst>
                </p:cNvPr>
                <p:cNvSpPr/>
                <p:nvPr/>
              </p:nvSpPr>
              <p:spPr>
                <a:xfrm>
                  <a:off x="5597951" y="3174009"/>
                  <a:ext cx="816709" cy="816709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3BFF7F0E-1321-43BC-A93F-DFE383A07F6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7951" y="3174009"/>
                  <a:ext cx="816709" cy="816709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48F05DFD-21A2-48C2-90ED-389BF7B15EB3}"/>
                    </a:ext>
                  </a:extLst>
                </p:cNvPr>
                <p:cNvSpPr/>
                <p:nvPr/>
              </p:nvSpPr>
              <p:spPr>
                <a:xfrm>
                  <a:off x="5597951" y="4448880"/>
                  <a:ext cx="816709" cy="816709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48F05DFD-21A2-48C2-90ED-389BF7B15E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7951" y="4448880"/>
                  <a:ext cx="816709" cy="816709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754F79BA-EED2-443F-BA8C-35A727311681}"/>
                    </a:ext>
                  </a:extLst>
                </p:cNvPr>
                <p:cNvSpPr/>
                <p:nvPr/>
              </p:nvSpPr>
              <p:spPr>
                <a:xfrm>
                  <a:off x="7668320" y="3174010"/>
                  <a:ext cx="816709" cy="816709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GB" sz="2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754F79BA-EED2-443F-BA8C-35A7273116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320" y="3174010"/>
                  <a:ext cx="816709" cy="81670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9620BEFB-0A8D-4E38-A8CB-FBC96AFB2E7A}"/>
                </a:ext>
              </a:extLst>
            </p:cNvPr>
            <p:cNvCxnSpPr>
              <a:cxnSpLocks/>
              <a:stCxn id="241" idx="6"/>
            </p:cNvCxnSpPr>
            <p:nvPr/>
          </p:nvCxnSpPr>
          <p:spPr>
            <a:xfrm>
              <a:off x="1125391" y="2268052"/>
              <a:ext cx="1832330" cy="39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EBE34551-27FA-4656-8F20-9B762A76F333}"/>
                </a:ext>
              </a:extLst>
            </p:cNvPr>
            <p:cNvCxnSpPr>
              <a:cxnSpLocks/>
              <a:stCxn id="241" idx="6"/>
            </p:cNvCxnSpPr>
            <p:nvPr/>
          </p:nvCxnSpPr>
          <p:spPr>
            <a:xfrm>
              <a:off x="1125391" y="2268052"/>
              <a:ext cx="1832328" cy="1314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50D56C92-CC10-4057-B61F-A3EB6CAC1AC7}"/>
                </a:ext>
              </a:extLst>
            </p:cNvPr>
            <p:cNvCxnSpPr>
              <a:cxnSpLocks/>
              <a:stCxn id="241" idx="6"/>
            </p:cNvCxnSpPr>
            <p:nvPr/>
          </p:nvCxnSpPr>
          <p:spPr>
            <a:xfrm>
              <a:off x="1125391" y="2268052"/>
              <a:ext cx="1832328" cy="2589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A457C77E-D1C2-4D4E-B4AD-56D40DF6F831}"/>
                </a:ext>
              </a:extLst>
            </p:cNvPr>
            <p:cNvCxnSpPr>
              <a:cxnSpLocks/>
              <a:stCxn id="242" idx="6"/>
            </p:cNvCxnSpPr>
            <p:nvPr/>
          </p:nvCxnSpPr>
          <p:spPr>
            <a:xfrm flipV="1">
              <a:off x="1125391" y="2307496"/>
              <a:ext cx="1832330" cy="1235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Straight Arrow Connector 251">
              <a:extLst>
                <a:ext uri="{FF2B5EF4-FFF2-40B4-BE49-F238E27FC236}">
                  <a16:creationId xmlns:a16="http://schemas.microsoft.com/office/drawing/2014/main" id="{47FAB811-9C62-495E-A08F-F91A5D311C60}"/>
                </a:ext>
              </a:extLst>
            </p:cNvPr>
            <p:cNvCxnSpPr>
              <a:cxnSpLocks/>
              <a:stCxn id="242" idx="6"/>
            </p:cNvCxnSpPr>
            <p:nvPr/>
          </p:nvCxnSpPr>
          <p:spPr>
            <a:xfrm>
              <a:off x="1125391" y="3542921"/>
              <a:ext cx="1832328" cy="39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3BECC5F1-49B9-473F-A144-081E3E50ADBE}"/>
                </a:ext>
              </a:extLst>
            </p:cNvPr>
            <p:cNvCxnSpPr>
              <a:cxnSpLocks/>
              <a:stCxn id="242" idx="6"/>
            </p:cNvCxnSpPr>
            <p:nvPr/>
          </p:nvCxnSpPr>
          <p:spPr>
            <a:xfrm>
              <a:off x="1125391" y="3542921"/>
              <a:ext cx="1832328" cy="1314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8F2D1BCE-8F28-43A5-BB5C-FA7BA6694804}"/>
                </a:ext>
              </a:extLst>
            </p:cNvPr>
            <p:cNvCxnSpPr>
              <a:cxnSpLocks/>
              <a:stCxn id="243" idx="6"/>
            </p:cNvCxnSpPr>
            <p:nvPr/>
          </p:nvCxnSpPr>
          <p:spPr>
            <a:xfrm>
              <a:off x="1125391" y="4817791"/>
              <a:ext cx="1832328" cy="39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C714A7DA-5D86-41B2-A3B7-CBD8E36D3CDF}"/>
                </a:ext>
              </a:extLst>
            </p:cNvPr>
            <p:cNvCxnSpPr>
              <a:cxnSpLocks/>
              <a:stCxn id="243" idx="6"/>
            </p:cNvCxnSpPr>
            <p:nvPr/>
          </p:nvCxnSpPr>
          <p:spPr>
            <a:xfrm flipV="1">
              <a:off x="1125391" y="3582365"/>
              <a:ext cx="1832328" cy="1235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A27F4A3-8834-4B2D-B5F8-8FF0A4F826CC}"/>
                </a:ext>
              </a:extLst>
            </p:cNvPr>
            <p:cNvCxnSpPr>
              <a:cxnSpLocks/>
              <a:stCxn id="243" idx="6"/>
            </p:cNvCxnSpPr>
            <p:nvPr/>
          </p:nvCxnSpPr>
          <p:spPr>
            <a:xfrm flipV="1">
              <a:off x="1125391" y="2307496"/>
              <a:ext cx="1832330" cy="25102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60DA3978-A188-477A-B6FF-2BC90F446B23}"/>
                </a:ext>
              </a:extLst>
            </p:cNvPr>
            <p:cNvCxnSpPr>
              <a:cxnSpLocks/>
              <a:stCxn id="244" idx="6"/>
              <a:endCxn id="247" idx="2"/>
            </p:cNvCxnSpPr>
            <p:nvPr/>
          </p:nvCxnSpPr>
          <p:spPr>
            <a:xfrm>
              <a:off x="6414663" y="2307497"/>
              <a:ext cx="1253657" cy="1274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B9EF34AC-34F5-4682-8B76-F8E0F733B012}"/>
                </a:ext>
              </a:extLst>
            </p:cNvPr>
            <p:cNvCxnSpPr>
              <a:cxnSpLocks/>
              <a:stCxn id="245" idx="6"/>
              <a:endCxn id="247" idx="2"/>
            </p:cNvCxnSpPr>
            <p:nvPr/>
          </p:nvCxnSpPr>
          <p:spPr>
            <a:xfrm>
              <a:off x="6414660" y="3582366"/>
              <a:ext cx="1253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5516D2A9-B985-4968-8525-AD84D9D2E08D}"/>
                </a:ext>
              </a:extLst>
            </p:cNvPr>
            <p:cNvCxnSpPr>
              <a:cxnSpLocks/>
              <a:stCxn id="246" idx="6"/>
              <a:endCxn id="247" idx="2"/>
            </p:cNvCxnSpPr>
            <p:nvPr/>
          </p:nvCxnSpPr>
          <p:spPr>
            <a:xfrm flipV="1">
              <a:off x="6414660" y="3582366"/>
              <a:ext cx="1253659" cy="1274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27F05254-EA05-48A6-A583-07C0F47F929B}"/>
                </a:ext>
              </a:extLst>
            </p:cNvPr>
            <p:cNvGrpSpPr/>
            <p:nvPr/>
          </p:nvGrpSpPr>
          <p:grpSpPr>
            <a:xfrm rot="16200000" flipV="1">
              <a:off x="649839" y="4135674"/>
              <a:ext cx="398375" cy="89360"/>
              <a:chOff x="11025905" y="5036740"/>
              <a:chExt cx="495778" cy="111208"/>
            </a:xfrm>
          </p:grpSpPr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3CF0ADEA-9EEB-488C-B29E-417077E5724C}"/>
                  </a:ext>
                </a:extLst>
              </p:cNvPr>
              <p:cNvSpPr/>
              <p:nvPr/>
            </p:nvSpPr>
            <p:spPr>
              <a:xfrm>
                <a:off x="11025905" y="5036740"/>
                <a:ext cx="102074" cy="10207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684FFFBD-3620-4799-A0AF-CEC714628FFD}"/>
                  </a:ext>
                </a:extLst>
              </p:cNvPr>
              <p:cNvSpPr/>
              <p:nvPr/>
            </p:nvSpPr>
            <p:spPr>
              <a:xfrm>
                <a:off x="11222757" y="5036740"/>
                <a:ext cx="102074" cy="10207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652ED876-00C7-41EA-9C89-415D06440BDC}"/>
                  </a:ext>
                </a:extLst>
              </p:cNvPr>
              <p:cNvSpPr/>
              <p:nvPr/>
            </p:nvSpPr>
            <p:spPr>
              <a:xfrm>
                <a:off x="11419609" y="5045874"/>
                <a:ext cx="102074" cy="102074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7E9BBDC-10A0-4586-A595-91A55132EB76}"/>
                    </a:ext>
                  </a:extLst>
                </p:cNvPr>
                <p:cNvSpPr/>
                <p:nvPr/>
              </p:nvSpPr>
              <p:spPr>
                <a:xfrm>
                  <a:off x="2953318" y="3099374"/>
                  <a:ext cx="816709" cy="816709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57E9BBDC-10A0-4586-A595-91A55132EB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318" y="3099374"/>
                  <a:ext cx="816709" cy="816709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DB8BDFBD-7C63-478E-8A30-B8B33B24C15C}"/>
                    </a:ext>
                  </a:extLst>
                </p:cNvPr>
                <p:cNvSpPr/>
                <p:nvPr/>
              </p:nvSpPr>
              <p:spPr>
                <a:xfrm>
                  <a:off x="2953318" y="4374244"/>
                  <a:ext cx="816709" cy="816709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DB8BDFBD-7C63-478E-8A30-B8B33B24C1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3318" y="4374244"/>
                  <a:ext cx="816709" cy="816709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1177ACA2-CB0D-44CA-9409-A49D7E2A8D4A}"/>
                </a:ext>
              </a:extLst>
            </p:cNvPr>
            <p:cNvCxnSpPr>
              <a:cxnSpLocks/>
            </p:cNvCxnSpPr>
            <p:nvPr/>
          </p:nvCxnSpPr>
          <p:spPr>
            <a:xfrm>
              <a:off x="3756318" y="2248330"/>
              <a:ext cx="1832329" cy="39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7C2D6C9D-6F84-4F4F-8F47-94FFB8BC2B84}"/>
                </a:ext>
              </a:extLst>
            </p:cNvPr>
            <p:cNvCxnSpPr>
              <a:cxnSpLocks/>
            </p:cNvCxnSpPr>
            <p:nvPr/>
          </p:nvCxnSpPr>
          <p:spPr>
            <a:xfrm>
              <a:off x="3756319" y="2248330"/>
              <a:ext cx="1832328" cy="1314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57053ACC-8F15-4FB6-8519-57C5DCA825C1}"/>
                </a:ext>
              </a:extLst>
            </p:cNvPr>
            <p:cNvCxnSpPr>
              <a:cxnSpLocks/>
            </p:cNvCxnSpPr>
            <p:nvPr/>
          </p:nvCxnSpPr>
          <p:spPr>
            <a:xfrm>
              <a:off x="3756319" y="2248330"/>
              <a:ext cx="1832328" cy="25891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6F3B7154-30D0-4FF3-A3E0-E9E7F640C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6319" y="2287774"/>
              <a:ext cx="1832330" cy="1235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60E0F90F-9139-4E1E-AED1-22646A78FAE9}"/>
                </a:ext>
              </a:extLst>
            </p:cNvPr>
            <p:cNvCxnSpPr>
              <a:cxnSpLocks/>
            </p:cNvCxnSpPr>
            <p:nvPr/>
          </p:nvCxnSpPr>
          <p:spPr>
            <a:xfrm>
              <a:off x="3756319" y="3523199"/>
              <a:ext cx="1832328" cy="39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E62017AB-2B7D-4153-92CA-2E0EF03AD806}"/>
                </a:ext>
              </a:extLst>
            </p:cNvPr>
            <p:cNvCxnSpPr>
              <a:cxnSpLocks/>
            </p:cNvCxnSpPr>
            <p:nvPr/>
          </p:nvCxnSpPr>
          <p:spPr>
            <a:xfrm>
              <a:off x="3756319" y="3523199"/>
              <a:ext cx="1832328" cy="13143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E5EA0D35-94C4-4B79-B394-63714757732D}"/>
                </a:ext>
              </a:extLst>
            </p:cNvPr>
            <p:cNvCxnSpPr>
              <a:cxnSpLocks/>
            </p:cNvCxnSpPr>
            <p:nvPr/>
          </p:nvCxnSpPr>
          <p:spPr>
            <a:xfrm>
              <a:off x="3756319" y="4798069"/>
              <a:ext cx="1832328" cy="39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Straight Arrow Connector 269">
              <a:extLst>
                <a:ext uri="{FF2B5EF4-FFF2-40B4-BE49-F238E27FC236}">
                  <a16:creationId xmlns:a16="http://schemas.microsoft.com/office/drawing/2014/main" id="{883A860B-B9CE-4944-A747-C0CE2657F4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6319" y="3562643"/>
              <a:ext cx="1832328" cy="12354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B73ACE03-67A1-4419-8257-2AE3D16856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6319" y="2287774"/>
              <a:ext cx="1832330" cy="25102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5D259BC6-0199-43A3-A7B3-9A1AA5A0C8ED}"/>
                    </a:ext>
                  </a:extLst>
                </p:cNvPr>
                <p:cNvSpPr/>
                <p:nvPr/>
              </p:nvSpPr>
              <p:spPr>
                <a:xfrm>
                  <a:off x="2948664" y="1847282"/>
                  <a:ext cx="816709" cy="816709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GB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5D259BC6-0199-43A3-A7B3-9A1AA5A0C8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664" y="1847282"/>
                  <a:ext cx="816709" cy="816709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F31F35-1B81-4F05-977F-A4285A1337E5}"/>
              </a:ext>
            </a:extLst>
          </p:cNvPr>
          <p:cNvGrpSpPr/>
          <p:nvPr/>
        </p:nvGrpSpPr>
        <p:grpSpPr>
          <a:xfrm>
            <a:off x="6807038" y="2083025"/>
            <a:ext cx="5069162" cy="3170822"/>
            <a:chOff x="6425211" y="3364580"/>
            <a:chExt cx="5069162" cy="317082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66532C2B-DBF0-4B09-8248-FB9407922C28}"/>
                </a:ext>
              </a:extLst>
            </p:cNvPr>
            <p:cNvGrpSpPr/>
            <p:nvPr/>
          </p:nvGrpSpPr>
          <p:grpSpPr>
            <a:xfrm>
              <a:off x="6622939" y="3579167"/>
              <a:ext cx="4871434" cy="2741647"/>
              <a:chOff x="7047810" y="2108009"/>
              <a:chExt cx="4912963" cy="27416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ACCECFCF-5168-4ABC-AE91-9858AA82025D}"/>
                      </a:ext>
                    </a:extLst>
                  </p:cNvPr>
                  <p:cNvSpPr txBox="1"/>
                  <p:nvPr/>
                </p:nvSpPr>
                <p:spPr>
                  <a:xfrm>
                    <a:off x="7050396" y="2108009"/>
                    <a:ext cx="4291045" cy="40011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a14:m>
                    <a:r>
                      <a:rPr lang="en-GB" sz="2000" b="0" dirty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GB" b="0" dirty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can also be written as</a:t>
                    </a:r>
                    <a:r>
                      <a:rPr lang="en-GB" sz="2000" b="0" dirty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a:t>:</a:t>
                    </a:r>
                  </a:p>
                </p:txBody>
              </p:sp>
            </mc:Choice>
            <mc:Fallback xmlns="">
              <p:sp>
                <p:nvSpPr>
                  <p:cNvPr id="276" name="TextBox 275">
                    <a:extLst>
                      <a:ext uri="{FF2B5EF4-FFF2-40B4-BE49-F238E27FC236}">
                        <a16:creationId xmlns:a16="http://schemas.microsoft.com/office/drawing/2014/main" id="{ACCECFCF-5168-4ABC-AE91-9858AA8202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0396" y="2108009"/>
                    <a:ext cx="4291045" cy="40011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t="-6061" b="-2424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C090771-16B7-4CE5-8031-769BF0965809}"/>
                  </a:ext>
                </a:extLst>
              </p:cNvPr>
              <p:cNvGrpSpPr/>
              <p:nvPr/>
            </p:nvGrpSpPr>
            <p:grpSpPr>
              <a:xfrm>
                <a:off x="7850709" y="2580745"/>
                <a:ext cx="2690420" cy="1477328"/>
                <a:chOff x="7568775" y="2104074"/>
                <a:chExt cx="2690420" cy="147732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7" name="TextBox 276">
                      <a:extLst>
                        <a:ext uri="{FF2B5EF4-FFF2-40B4-BE49-F238E27FC236}">
                          <a16:creationId xmlns:a16="http://schemas.microsoft.com/office/drawing/2014/main" id="{FF5081F6-BDA6-49D6-806B-F622477DF2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66129" y="2104074"/>
                      <a:ext cx="2493066" cy="147732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oMath>
                        </m:oMathPara>
                      </a14:m>
                      <a:endParaRPr lang="en-GB" b="0" dirty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oMath>
                        </m:oMathPara>
                      </a14:m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</m:oMath>
                        </m:oMathPara>
                      </a14:m>
                      <a:endParaRPr lang="en-GB" b="0" dirty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</m:t>
                            </m:r>
                          </m:oMath>
                        </m:oMathPara>
                      </a14:m>
                      <a:endParaRPr lang="en-GB" b="0" dirty="0">
                        <a:latin typeface="Times New Roman" panose="020206030504050203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/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0, 1</m:t>
                                </m:r>
                              </m:e>
                            </m:d>
                            <m:r>
                              <a:rPr lang="en-GB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oMath>
                        </m:oMathPara>
                      </a14:m>
                      <a:endParaRPr lang="en-GB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7" name="TextBox 276">
                      <a:extLst>
                        <a:ext uri="{FF2B5EF4-FFF2-40B4-BE49-F238E27FC236}">
                          <a16:creationId xmlns:a16="http://schemas.microsoft.com/office/drawing/2014/main" id="{FF5081F6-BDA6-49D6-806B-F622477DF2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66129" y="2104074"/>
                      <a:ext cx="2493066" cy="1477328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78" name="Left Brace 277">
                  <a:extLst>
                    <a:ext uri="{FF2B5EF4-FFF2-40B4-BE49-F238E27FC236}">
                      <a16:creationId xmlns:a16="http://schemas.microsoft.com/office/drawing/2014/main" id="{6AC4DCF7-13F5-49AC-A97B-E1A34406E232}"/>
                    </a:ext>
                  </a:extLst>
                </p:cNvPr>
                <p:cNvSpPr/>
                <p:nvPr/>
              </p:nvSpPr>
              <p:spPr>
                <a:xfrm>
                  <a:off x="7568775" y="2146448"/>
                  <a:ext cx="253806" cy="1392580"/>
                </a:xfrm>
                <a:prstGeom prst="leftBrace">
                  <a:avLst>
                    <a:gd name="adj1" fmla="val 39457"/>
                    <a:gd name="adj2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C7A6F93D-807C-4D68-8D63-7E4BEBAC004E}"/>
                      </a:ext>
                    </a:extLst>
                  </p:cNvPr>
                  <p:cNvSpPr txBox="1"/>
                  <p:nvPr/>
                </p:nvSpPr>
                <p:spPr>
                  <a:xfrm>
                    <a:off x="7047810" y="4203325"/>
                    <a:ext cx="4912963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where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&lt;0</m:t>
                        </m:r>
                      </m:oMath>
                    </a14:m>
                    <a:r>
                      <a: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is a lower bound on all possible values of </a:t>
                    </a:r>
                    <a14:m>
                      <m:oMath xmlns:m="http://schemas.openxmlformats.org/officeDocument/2006/math"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, and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a14:m>
                    <a:r>
                      <a: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is an upper bound.</a:t>
                    </a:r>
                  </a:p>
                </p:txBody>
              </p:sp>
            </mc:Choice>
            <mc:Fallback xmlns="">
              <p:sp>
                <p:nvSpPr>
                  <p:cNvPr id="279" name="TextBox 278">
                    <a:extLst>
                      <a:ext uri="{FF2B5EF4-FFF2-40B4-BE49-F238E27FC236}">
                        <a16:creationId xmlns:a16="http://schemas.microsoft.com/office/drawing/2014/main" id="{C7A6F93D-807C-4D68-8D63-7E4BEBAC00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7810" y="4203325"/>
                    <a:ext cx="4912963" cy="646331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l="-1001" t="-5660" b="-1415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006D3E7-CAD2-4088-ACDA-BA75D2A02192}"/>
                </a:ext>
              </a:extLst>
            </p:cNvPr>
            <p:cNvSpPr/>
            <p:nvPr/>
          </p:nvSpPr>
          <p:spPr>
            <a:xfrm>
              <a:off x="6425211" y="3364580"/>
              <a:ext cx="5069162" cy="3170822"/>
            </a:xfrm>
            <a:prstGeom prst="rect">
              <a:avLst/>
            </a:prstGeom>
            <a:noFill/>
            <a:ln w="19050" cap="flat" cmpd="sng" algn="ctr">
              <a:solidFill>
                <a:srgbClr val="B2B3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D78735-3DB5-DE8E-E1AD-9BBEB5B8283A}"/>
              </a:ext>
            </a:extLst>
          </p:cNvPr>
          <p:cNvGrpSpPr/>
          <p:nvPr/>
        </p:nvGrpSpPr>
        <p:grpSpPr>
          <a:xfrm>
            <a:off x="-1" y="6519207"/>
            <a:ext cx="12277706" cy="351295"/>
            <a:chOff x="-1" y="6519207"/>
            <a:chExt cx="12277706" cy="3512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53296DF-05D4-1C61-C29F-633D5DA83E0F}"/>
                </a:ext>
              </a:extLst>
            </p:cNvPr>
            <p:cNvSpPr/>
            <p:nvPr/>
          </p:nvSpPr>
          <p:spPr>
            <a:xfrm>
              <a:off x="9697043" y="6552548"/>
              <a:ext cx="2509273" cy="304580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4DE6557-9DF1-7284-04F2-104091E8A295}"/>
                </a:ext>
              </a:extLst>
            </p:cNvPr>
            <p:cNvSpPr/>
            <p:nvPr/>
          </p:nvSpPr>
          <p:spPr>
            <a:xfrm>
              <a:off x="2744828" y="6552942"/>
              <a:ext cx="6952215" cy="305057"/>
            </a:xfrm>
            <a:prstGeom prst="rect">
              <a:avLst/>
            </a:prstGeom>
            <a:solidFill>
              <a:srgbClr val="4E14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BF3806-44D0-E0A5-C8E9-78F506AFB6DB}"/>
                </a:ext>
              </a:extLst>
            </p:cNvPr>
            <p:cNvSpPr/>
            <p:nvPr/>
          </p:nvSpPr>
          <p:spPr>
            <a:xfrm>
              <a:off x="-1" y="6552942"/>
              <a:ext cx="2744827" cy="304663"/>
            </a:xfrm>
            <a:prstGeom prst="rect">
              <a:avLst/>
            </a:prstGeom>
            <a:gradFill>
              <a:gsLst>
                <a:gs pos="0">
                  <a:srgbClr val="4F517E"/>
                </a:gs>
                <a:gs pos="64000">
                  <a:srgbClr val="073068"/>
                </a:gs>
                <a:gs pos="95000">
                  <a:srgbClr val="0328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3C72D83-4F33-5DF5-9D43-F51FEF0BDDD4}"/>
                </a:ext>
              </a:extLst>
            </p:cNvPr>
            <p:cNvSpPr txBox="1"/>
            <p:nvPr/>
          </p:nvSpPr>
          <p:spPr>
            <a:xfrm>
              <a:off x="456229" y="6519207"/>
              <a:ext cx="1601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Donato Maragno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5DFC00-E47C-35E4-AFBD-46B5BFB16150}"/>
                </a:ext>
              </a:extLst>
            </p:cNvPr>
            <p:cNvSpPr txBox="1"/>
            <p:nvPr/>
          </p:nvSpPr>
          <p:spPr>
            <a:xfrm>
              <a:off x="3862847" y="6531948"/>
              <a:ext cx="44663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latin typeface="+mj-lt"/>
                </a:rPr>
                <a:t>Optimization with Constraint Learning LAB – Part </a:t>
              </a:r>
              <a:r>
                <a:rPr lang="en-GB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C042CD-11D3-50F1-38BF-ABF87D58C381}"/>
                </a:ext>
              </a:extLst>
            </p:cNvPr>
            <p:cNvSpPr txBox="1"/>
            <p:nvPr/>
          </p:nvSpPr>
          <p:spPr>
            <a:xfrm>
              <a:off x="11801455" y="6519207"/>
              <a:ext cx="4762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B176FC-1D69-903F-0FC8-6F93D1C9BB53}"/>
              </a:ext>
            </a:extLst>
          </p:cNvPr>
          <p:cNvGrpSpPr/>
          <p:nvPr/>
        </p:nvGrpSpPr>
        <p:grpSpPr>
          <a:xfrm>
            <a:off x="9379912" y="240909"/>
            <a:ext cx="2502814" cy="544096"/>
            <a:chOff x="-4980073" y="6197185"/>
            <a:chExt cx="3827411" cy="832055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C9C285F9-1832-CD80-A466-F04412761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2770" y="6315497"/>
              <a:ext cx="1450108" cy="5817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Project Echoes : Project Echoes">
              <a:extLst>
                <a:ext uri="{FF2B5EF4-FFF2-40B4-BE49-F238E27FC236}">
                  <a16:creationId xmlns:a16="http://schemas.microsoft.com/office/drawing/2014/main" id="{EFC1CE32-0BCE-5891-4A5B-C8E817FE3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harpenSoften amount="100000"/>
                      </a14:imgEffect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-4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980073" y="6197185"/>
              <a:ext cx="2377303" cy="83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20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6015</TotalTime>
  <Words>695</Words>
  <Application>Microsoft Office PowerPoint</Application>
  <PresentationFormat>Widescreen</PresentationFormat>
  <Paragraphs>195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Karla</vt:lpstr>
      <vt:lpstr>Overpass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Donato Maragno</dc:creator>
  <cp:lastModifiedBy>Donato Maragno</cp:lastModifiedBy>
  <cp:revision>142</cp:revision>
  <dcterms:created xsi:type="dcterms:W3CDTF">2022-01-05T11:06:58Z</dcterms:created>
  <dcterms:modified xsi:type="dcterms:W3CDTF">2022-12-14T13:02:18Z</dcterms:modified>
</cp:coreProperties>
</file>